
<file path=[Content_Types].xml><?xml version="1.0" encoding="utf-8"?>
<Types xmlns="http://schemas.openxmlformats.org/package/2006/content-types">
  <Default Extension="jpeg" ContentType="image/jpeg"/>
  <Default Extension="png" ContentType="image/png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1590" r:id="rId3"/>
    <p:sldId id="1593" r:id="rId5"/>
    <p:sldId id="1594" r:id="rId6"/>
    <p:sldId id="1634" r:id="rId7"/>
    <p:sldId id="1607" r:id="rId8"/>
    <p:sldId id="1613" r:id="rId9"/>
    <p:sldId id="1635" r:id="rId10"/>
    <p:sldId id="1636" r:id="rId11"/>
    <p:sldId id="1637" r:id="rId12"/>
    <p:sldId id="1638" r:id="rId13"/>
    <p:sldId id="1639" r:id="rId14"/>
    <p:sldId id="1646" r:id="rId15"/>
    <p:sldId id="1592" r:id="rId16"/>
  </p:sldIdLst>
  <p:sldSz cx="9144000" cy="5143500" type="screen16x9"/>
  <p:notesSz cx="6858000" cy="9144000"/>
  <p:defaultTextStyle>
    <a:defPPr>
      <a:defRPr lang="zh-CN"/>
    </a:defPPr>
    <a:lvl1pPr marL="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565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9765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6965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63C46"/>
    <a:srgbClr val="0075BF"/>
    <a:srgbClr val="034EA2"/>
    <a:srgbClr val="0087CD"/>
    <a:srgbClr val="C68F06"/>
    <a:srgbClr val="DB2C03"/>
    <a:srgbClr val="EBAC07"/>
    <a:srgbClr val="008487"/>
    <a:srgbClr val="008F92"/>
    <a:srgbClr val="00487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767" autoAdjust="0"/>
    <p:restoredTop sz="94660"/>
  </p:normalViewPr>
  <p:slideViewPr>
    <p:cSldViewPr>
      <p:cViewPr>
        <p:scale>
          <a:sx n="75" d="100"/>
          <a:sy n="75" d="100"/>
        </p:scale>
        <p:origin x="1123" y="686"/>
      </p:cViewPr>
      <p:guideLst>
        <p:guide orient="horz" pos="1740"/>
        <p:guide pos="2827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>
      <p:cViewPr varScale="1">
        <p:scale>
          <a:sx n="65" d="100"/>
          <a:sy n="65" d="100"/>
        </p:scale>
        <p:origin x="-3360" y="-96"/>
      </p:cViewPr>
      <p:guideLst>
        <p:guide orient="horz" pos="3093"/>
        <p:guide pos="212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9" Type="http://schemas.openxmlformats.org/officeDocument/2006/relationships/tableStyles" Target="tableStyles.xml"/><Relationship Id="rId18" Type="http://schemas.openxmlformats.org/officeDocument/2006/relationships/viewProps" Target="viewProps.xml"/><Relationship Id="rId17" Type="http://schemas.openxmlformats.org/officeDocument/2006/relationships/presProps" Target="presProps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2A5992-9D73-4015-9385-ABE035416B29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95A699-AB68-4A20-99FB-6F69DC266D45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376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376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376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376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376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376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565" algn="l" defTabSz="91376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765" algn="l" defTabSz="91376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6965" algn="l" defTabSz="91376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62E442-3828-41CA-915E-C7A0C8D1496D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62E442-3828-41CA-915E-C7A0C8D1496D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62E442-3828-41CA-915E-C7A0C8D1496D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BA9555-B347-4E65-9B80-32C3F751CCB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18F09-5854-43D5-BC8D-088631B89FE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62E442-3828-41CA-915E-C7A0C8D1496D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0" y="0"/>
            <a:ext cx="9135879" cy="5143500"/>
          </a:xfrm>
          <a:prstGeom prst="rect">
            <a:avLst/>
          </a:prstGeom>
        </p:spPr>
      </p:pic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54A03-91AF-448A-9954-517C0577E5F0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FC946-6D13-4F8C-9740-992A906A613E}" type="slidenum">
              <a:rPr lang="zh-CN" altLang="en-US" smtClean="0"/>
            </a:fld>
            <a:endParaRPr lang="zh-CN" altLang="en-US"/>
          </a:p>
        </p:txBody>
      </p:sp>
      <p:sp>
        <p:nvSpPr>
          <p:cNvPr id="14" name="文本框 37"/>
          <p:cNvSpPr txBox="1"/>
          <p:nvPr userDrawn="1"/>
        </p:nvSpPr>
        <p:spPr>
          <a:xfrm>
            <a:off x="1259632" y="314715"/>
            <a:ext cx="1990115" cy="312819"/>
          </a:xfrm>
          <a:prstGeom prst="rect">
            <a:avLst/>
          </a:prstGeom>
          <a:noFill/>
        </p:spPr>
        <p:txBody>
          <a:bodyPr wrap="none" lIns="96434" tIns="48217" rIns="96434" bIns="48217" rtlCol="0">
            <a:spAutoFit/>
          </a:bodyPr>
          <a:lstStyle/>
          <a:p>
            <a:pPr defTabSz="963930"/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5" name="文本框 38"/>
          <p:cNvSpPr txBox="1"/>
          <p:nvPr userDrawn="1"/>
        </p:nvSpPr>
        <p:spPr>
          <a:xfrm>
            <a:off x="1259632" y="508016"/>
            <a:ext cx="1804166" cy="266653"/>
          </a:xfrm>
          <a:prstGeom prst="rect">
            <a:avLst/>
          </a:prstGeom>
          <a:noFill/>
        </p:spPr>
        <p:txBody>
          <a:bodyPr wrap="none" lIns="96434" tIns="48217" rIns="96434" bIns="48217" rtlCol="0">
            <a:spAutoFit/>
          </a:bodyPr>
          <a:lstStyle/>
          <a:p>
            <a:pPr defTabSz="963930"/>
            <a:r>
              <a:rPr lang="en-US" altLang="zh-CN" sz="105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ADD RELATED TITLE WORDS</a:t>
            </a:r>
            <a:endParaRPr lang="zh-CN" altLang="en-US" sz="105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" y="0"/>
            <a:ext cx="9143499" cy="5143500"/>
          </a:xfrm>
          <a:prstGeom prst="rect">
            <a:avLst/>
          </a:prstGeom>
        </p:spPr>
      </p:pic>
      <p:grpSp>
        <p:nvGrpSpPr>
          <p:cNvPr id="2" name="组合 3"/>
          <p:cNvGrpSpPr/>
          <p:nvPr userDrawn="1"/>
        </p:nvGrpSpPr>
        <p:grpSpPr bwMode="auto">
          <a:xfrm flipH="1">
            <a:off x="-1" y="248018"/>
            <a:ext cx="1797166" cy="507206"/>
            <a:chOff x="2370576" y="533400"/>
            <a:chExt cx="2417494" cy="675969"/>
          </a:xfrm>
          <a:solidFill>
            <a:srgbClr val="EE1C39"/>
          </a:solidFill>
        </p:grpSpPr>
        <p:sp>
          <p:nvSpPr>
            <p:cNvPr id="3" name="矩形 2"/>
            <p:cNvSpPr/>
            <p:nvPr/>
          </p:nvSpPr>
          <p:spPr>
            <a:xfrm>
              <a:off x="2738030" y="533400"/>
              <a:ext cx="2050040" cy="67596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400" dirty="0">
                <a:cs typeface="+mn-ea"/>
                <a:sym typeface="+mn-lt"/>
              </a:endParaRPr>
            </a:p>
          </p:txBody>
        </p:sp>
        <p:sp>
          <p:nvSpPr>
            <p:cNvPr id="4" name="椭圆 3"/>
            <p:cNvSpPr/>
            <p:nvPr/>
          </p:nvSpPr>
          <p:spPr>
            <a:xfrm>
              <a:off x="2370576" y="533400"/>
              <a:ext cx="623734" cy="67596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400" dirty="0">
                <a:cs typeface="+mn-ea"/>
                <a:sym typeface="+mn-lt"/>
              </a:endParaRPr>
            </a:p>
          </p:txBody>
        </p:sp>
      </p:grpSp>
      <p:sp>
        <p:nvSpPr>
          <p:cNvPr id="6" name="文本框 12"/>
          <p:cNvSpPr txBox="1">
            <a:spLocks noChangeArrowheads="1"/>
          </p:cNvSpPr>
          <p:nvPr userDrawn="1"/>
        </p:nvSpPr>
        <p:spPr bwMode="auto">
          <a:xfrm>
            <a:off x="-1" y="370296"/>
            <a:ext cx="1796090" cy="619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5023" tIns="32511" rIns="65023" bIns="32511">
            <a:spAutoFit/>
          </a:bodyPr>
          <a:lstStyle>
            <a:lvl1pPr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9pPr>
          </a:lstStyle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 userDrawn="1"/>
        </p:nvSpPr>
        <p:spPr>
          <a:xfrm>
            <a:off x="163286" y="164579"/>
            <a:ext cx="283029" cy="3892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511630" y="164579"/>
            <a:ext cx="108857" cy="38929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C25B2B0-692A-46A2-956F-D87A1A3CFB5B}" type="datetimeFigureOut">
              <a:rPr lang="zh-CN" altLang="en-US"/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CE584FB-8213-408C-973A-0BFE315A5B2C}" type="slidenum">
              <a:rPr lang="zh-CN" altLang="en-US"/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0" y="0"/>
            <a:ext cx="9135879" cy="5143500"/>
          </a:xfrm>
          <a:prstGeom prst="rect">
            <a:avLst/>
          </a:prstGeom>
        </p:spPr>
      </p:pic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2336089" y="1343024"/>
            <a:ext cx="4471823" cy="3800475"/>
          </a:xfrm>
          <a:custGeom>
            <a:avLst/>
            <a:gdLst>
              <a:gd name="connsiteX0" fmla="*/ 2494240 w 5962431"/>
              <a:gd name="connsiteY0" fmla="*/ 55 h 5067300"/>
              <a:gd name="connsiteX1" fmla="*/ 2580720 w 5962431"/>
              <a:gd name="connsiteY1" fmla="*/ 5669 h 5067300"/>
              <a:gd name="connsiteX2" fmla="*/ 3066222 w 5962431"/>
              <a:gd name="connsiteY2" fmla="*/ 131900 h 5067300"/>
              <a:gd name="connsiteX3" fmla="*/ 3542015 w 5962431"/>
              <a:gd name="connsiteY3" fmla="*/ 539721 h 5067300"/>
              <a:gd name="connsiteX4" fmla="*/ 3697375 w 5962431"/>
              <a:gd name="connsiteY4" fmla="*/ 1365075 h 5067300"/>
              <a:gd name="connsiteX5" fmla="*/ 3707085 w 5962431"/>
              <a:gd name="connsiteY5" fmla="*/ 1607827 h 5067300"/>
              <a:gd name="connsiteX6" fmla="*/ 3765345 w 5962431"/>
              <a:gd name="connsiteY6" fmla="*/ 1578696 h 5067300"/>
              <a:gd name="connsiteX7" fmla="*/ 3813896 w 5962431"/>
              <a:gd name="connsiteY7" fmla="*/ 1627247 h 5067300"/>
              <a:gd name="connsiteX8" fmla="*/ 3843026 w 5962431"/>
              <a:gd name="connsiteY8" fmla="*/ 2005939 h 5067300"/>
              <a:gd name="connsiteX9" fmla="*/ 3765345 w 5962431"/>
              <a:gd name="connsiteY9" fmla="*/ 2316659 h 5067300"/>
              <a:gd name="connsiteX10" fmla="*/ 3648825 w 5962431"/>
              <a:gd name="connsiteY10" fmla="*/ 2433181 h 5067300"/>
              <a:gd name="connsiteX11" fmla="*/ 3561434 w 5962431"/>
              <a:gd name="connsiteY11" fmla="*/ 2423470 h 5067300"/>
              <a:gd name="connsiteX12" fmla="*/ 3503174 w 5962431"/>
              <a:gd name="connsiteY12" fmla="*/ 2695351 h 5067300"/>
              <a:gd name="connsiteX13" fmla="*/ 3444914 w 5962431"/>
              <a:gd name="connsiteY13" fmla="*/ 2957523 h 5067300"/>
              <a:gd name="connsiteX14" fmla="*/ 3474044 w 5962431"/>
              <a:gd name="connsiteY14" fmla="*/ 3316794 h 5067300"/>
              <a:gd name="connsiteX15" fmla="*/ 3765345 w 5962431"/>
              <a:gd name="connsiteY15" fmla="*/ 3617806 h 5067300"/>
              <a:gd name="connsiteX16" fmla="*/ 4697510 w 5962431"/>
              <a:gd name="connsiteY16" fmla="*/ 3928527 h 5067300"/>
              <a:gd name="connsiteX17" fmla="*/ 4949971 w 5962431"/>
              <a:gd name="connsiteY17" fmla="*/ 3977077 h 5067300"/>
              <a:gd name="connsiteX18" fmla="*/ 5318952 w 5962431"/>
              <a:gd name="connsiteY18" fmla="*/ 4074177 h 5067300"/>
              <a:gd name="connsiteX19" fmla="*/ 5571414 w 5962431"/>
              <a:gd name="connsiteY19" fmla="*/ 4229538 h 5067300"/>
              <a:gd name="connsiteX20" fmla="*/ 5843295 w 5962431"/>
              <a:gd name="connsiteY20" fmla="*/ 4773301 h 5067300"/>
              <a:gd name="connsiteX21" fmla="*/ 5951850 w 5962431"/>
              <a:gd name="connsiteY21" fmla="*/ 5038430 h 5067300"/>
              <a:gd name="connsiteX22" fmla="*/ 5962431 w 5962431"/>
              <a:gd name="connsiteY22" fmla="*/ 5067300 h 5067300"/>
              <a:gd name="connsiteX23" fmla="*/ 0 w 5962431"/>
              <a:gd name="connsiteY23" fmla="*/ 5067300 h 5067300"/>
              <a:gd name="connsiteX24" fmla="*/ 46399 w 5962431"/>
              <a:gd name="connsiteY24" fmla="*/ 4996632 h 5067300"/>
              <a:gd name="connsiteX25" fmla="*/ 221179 w 5962431"/>
              <a:gd name="connsiteY25" fmla="*/ 4715040 h 5067300"/>
              <a:gd name="connsiteX26" fmla="*/ 658131 w 5962431"/>
              <a:gd name="connsiteY26" fmla="*/ 4540260 h 5067300"/>
              <a:gd name="connsiteX27" fmla="*/ 1095083 w 5962431"/>
              <a:gd name="connsiteY27" fmla="*/ 4423740 h 5067300"/>
              <a:gd name="connsiteX28" fmla="*/ 1168380 w 5962431"/>
              <a:gd name="connsiteY28" fmla="*/ 4415749 h 5067300"/>
              <a:gd name="connsiteX29" fmla="*/ 1473775 w 5962431"/>
              <a:gd name="connsiteY29" fmla="*/ 4229538 h 5067300"/>
              <a:gd name="connsiteX30" fmla="*/ 1871887 w 5962431"/>
              <a:gd name="connsiteY30" fmla="*/ 3947947 h 5067300"/>
              <a:gd name="connsiteX31" fmla="*/ 1920437 w 5962431"/>
              <a:gd name="connsiteY31" fmla="*/ 3826706 h 5067300"/>
              <a:gd name="connsiteX32" fmla="*/ 1852467 w 5962431"/>
              <a:gd name="connsiteY32" fmla="*/ 3093463 h 5067300"/>
              <a:gd name="connsiteX33" fmla="*/ 1745656 w 5962431"/>
              <a:gd name="connsiteY33" fmla="*/ 2947813 h 5067300"/>
              <a:gd name="connsiteX34" fmla="*/ 1697106 w 5962431"/>
              <a:gd name="connsiteY34" fmla="*/ 2831292 h 5067300"/>
              <a:gd name="connsiteX35" fmla="*/ 1638846 w 5962431"/>
              <a:gd name="connsiteY35" fmla="*/ 2598251 h 5067300"/>
              <a:gd name="connsiteX36" fmla="*/ 1609716 w 5962431"/>
              <a:gd name="connsiteY36" fmla="*/ 2569121 h 5067300"/>
              <a:gd name="connsiteX37" fmla="*/ 1541745 w 5962431"/>
              <a:gd name="connsiteY37" fmla="*/ 2559410 h 5067300"/>
              <a:gd name="connsiteX38" fmla="*/ 1483485 w 5962431"/>
              <a:gd name="connsiteY38" fmla="*/ 2530280 h 5067300"/>
              <a:gd name="connsiteX39" fmla="*/ 1444645 w 5962431"/>
              <a:gd name="connsiteY39" fmla="*/ 2374920 h 5067300"/>
              <a:gd name="connsiteX40" fmla="*/ 1425225 w 5962431"/>
              <a:gd name="connsiteY40" fmla="*/ 2093329 h 5067300"/>
              <a:gd name="connsiteX41" fmla="*/ 1434934 w 5962431"/>
              <a:gd name="connsiteY41" fmla="*/ 1860287 h 5067300"/>
              <a:gd name="connsiteX42" fmla="*/ 1483485 w 5962431"/>
              <a:gd name="connsiteY42" fmla="*/ 1753477 h 5067300"/>
              <a:gd name="connsiteX43" fmla="*/ 1434934 w 5962431"/>
              <a:gd name="connsiteY43" fmla="*/ 1607827 h 5067300"/>
              <a:gd name="connsiteX44" fmla="*/ 1405804 w 5962431"/>
              <a:gd name="connsiteY44" fmla="*/ 1316525 h 5067300"/>
              <a:gd name="connsiteX45" fmla="*/ 1464064 w 5962431"/>
              <a:gd name="connsiteY45" fmla="*/ 792182 h 5067300"/>
              <a:gd name="connsiteX46" fmla="*/ 1716526 w 5962431"/>
              <a:gd name="connsiteY46" fmla="*/ 335810 h 5067300"/>
              <a:gd name="connsiteX47" fmla="*/ 2260288 w 5962431"/>
              <a:gd name="connsiteY47" fmla="*/ 54219 h 5067300"/>
              <a:gd name="connsiteX48" fmla="*/ 2494240 w 5962431"/>
              <a:gd name="connsiteY48" fmla="*/ 55 h 5067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5962431" h="5067300">
                <a:moveTo>
                  <a:pt x="2494240" y="55"/>
                </a:moveTo>
                <a:cubicBezTo>
                  <a:pt x="2519325" y="409"/>
                  <a:pt x="2547140" y="2433"/>
                  <a:pt x="2580720" y="5669"/>
                </a:cubicBezTo>
                <a:cubicBezTo>
                  <a:pt x="2715043" y="18616"/>
                  <a:pt x="2906007" y="42892"/>
                  <a:pt x="3066222" y="131900"/>
                </a:cubicBezTo>
                <a:cubicBezTo>
                  <a:pt x="3226438" y="220908"/>
                  <a:pt x="3436823" y="334192"/>
                  <a:pt x="3542015" y="539721"/>
                </a:cubicBezTo>
                <a:cubicBezTo>
                  <a:pt x="3647207" y="745250"/>
                  <a:pt x="3669864" y="1187057"/>
                  <a:pt x="3697375" y="1365075"/>
                </a:cubicBezTo>
                <a:cubicBezTo>
                  <a:pt x="3724887" y="1543093"/>
                  <a:pt x="3695756" y="1572223"/>
                  <a:pt x="3707085" y="1607827"/>
                </a:cubicBezTo>
                <a:cubicBezTo>
                  <a:pt x="3718413" y="1643431"/>
                  <a:pt x="3747544" y="1575460"/>
                  <a:pt x="3765345" y="1578696"/>
                </a:cubicBezTo>
                <a:cubicBezTo>
                  <a:pt x="3783147" y="1581932"/>
                  <a:pt x="3800949" y="1556040"/>
                  <a:pt x="3813896" y="1627247"/>
                </a:cubicBezTo>
                <a:cubicBezTo>
                  <a:pt x="3826843" y="1698454"/>
                  <a:pt x="3851118" y="1891037"/>
                  <a:pt x="3843026" y="2005939"/>
                </a:cubicBezTo>
                <a:cubicBezTo>
                  <a:pt x="3834934" y="2120841"/>
                  <a:pt x="3797712" y="2245452"/>
                  <a:pt x="3765345" y="2316659"/>
                </a:cubicBezTo>
                <a:cubicBezTo>
                  <a:pt x="3732979" y="2387866"/>
                  <a:pt x="3682810" y="2415379"/>
                  <a:pt x="3648825" y="2433181"/>
                </a:cubicBezTo>
                <a:cubicBezTo>
                  <a:pt x="3614840" y="2450982"/>
                  <a:pt x="3585710" y="2379775"/>
                  <a:pt x="3561434" y="2423470"/>
                </a:cubicBezTo>
                <a:cubicBezTo>
                  <a:pt x="3537159" y="2467165"/>
                  <a:pt x="3522594" y="2606343"/>
                  <a:pt x="3503174" y="2695351"/>
                </a:cubicBezTo>
                <a:cubicBezTo>
                  <a:pt x="3483755" y="2784360"/>
                  <a:pt x="3449769" y="2853949"/>
                  <a:pt x="3444914" y="2957523"/>
                </a:cubicBezTo>
                <a:cubicBezTo>
                  <a:pt x="3440059" y="3061097"/>
                  <a:pt x="3420639" y="3206747"/>
                  <a:pt x="3474044" y="3316794"/>
                </a:cubicBezTo>
                <a:cubicBezTo>
                  <a:pt x="3527450" y="3426842"/>
                  <a:pt x="3561434" y="3515850"/>
                  <a:pt x="3765345" y="3617806"/>
                </a:cubicBezTo>
                <a:cubicBezTo>
                  <a:pt x="3969256" y="3719761"/>
                  <a:pt x="4500072" y="3868649"/>
                  <a:pt x="4697510" y="3928527"/>
                </a:cubicBezTo>
                <a:cubicBezTo>
                  <a:pt x="4894947" y="3988405"/>
                  <a:pt x="4846398" y="3952802"/>
                  <a:pt x="4949971" y="3977077"/>
                </a:cubicBezTo>
                <a:cubicBezTo>
                  <a:pt x="5053545" y="4001352"/>
                  <a:pt x="5215379" y="4032101"/>
                  <a:pt x="5318952" y="4074177"/>
                </a:cubicBezTo>
                <a:cubicBezTo>
                  <a:pt x="5422526" y="4116254"/>
                  <a:pt x="5484024" y="4113018"/>
                  <a:pt x="5571414" y="4229538"/>
                </a:cubicBezTo>
                <a:cubicBezTo>
                  <a:pt x="5658804" y="4346059"/>
                  <a:pt x="5775324" y="4626032"/>
                  <a:pt x="5843295" y="4773301"/>
                </a:cubicBezTo>
                <a:cubicBezTo>
                  <a:pt x="5894272" y="4883752"/>
                  <a:pt x="5924313" y="4963253"/>
                  <a:pt x="5951850" y="5038430"/>
                </a:cubicBezTo>
                <a:lnTo>
                  <a:pt x="5962431" y="5067300"/>
                </a:lnTo>
                <a:lnTo>
                  <a:pt x="0" y="5067300"/>
                </a:lnTo>
                <a:lnTo>
                  <a:pt x="46399" y="4996632"/>
                </a:lnTo>
                <a:cubicBezTo>
                  <a:pt x="99804" y="4912478"/>
                  <a:pt x="119224" y="4791102"/>
                  <a:pt x="221179" y="4715040"/>
                </a:cubicBezTo>
                <a:cubicBezTo>
                  <a:pt x="323135" y="4638979"/>
                  <a:pt x="512481" y="4588810"/>
                  <a:pt x="658131" y="4540260"/>
                </a:cubicBezTo>
                <a:cubicBezTo>
                  <a:pt x="803782" y="4491710"/>
                  <a:pt x="1010041" y="4444491"/>
                  <a:pt x="1095083" y="4423740"/>
                </a:cubicBezTo>
                <a:cubicBezTo>
                  <a:pt x="1180124" y="4402988"/>
                  <a:pt x="1137228" y="4426807"/>
                  <a:pt x="1168380" y="4415749"/>
                </a:cubicBezTo>
                <a:cubicBezTo>
                  <a:pt x="1199533" y="4404691"/>
                  <a:pt x="1356524" y="4307505"/>
                  <a:pt x="1473775" y="4229538"/>
                </a:cubicBezTo>
                <a:cubicBezTo>
                  <a:pt x="1591026" y="4151571"/>
                  <a:pt x="1797443" y="4015086"/>
                  <a:pt x="1871887" y="3947947"/>
                </a:cubicBezTo>
                <a:cubicBezTo>
                  <a:pt x="1946330" y="3880808"/>
                  <a:pt x="1926337" y="3926504"/>
                  <a:pt x="1920437" y="3826706"/>
                </a:cubicBezTo>
                <a:cubicBezTo>
                  <a:pt x="1914537" y="3726908"/>
                  <a:pt x="1881597" y="3239946"/>
                  <a:pt x="1852467" y="3093463"/>
                </a:cubicBezTo>
                <a:cubicBezTo>
                  <a:pt x="1823337" y="2946981"/>
                  <a:pt x="1771549" y="2991508"/>
                  <a:pt x="1745656" y="2947813"/>
                </a:cubicBezTo>
                <a:cubicBezTo>
                  <a:pt x="1719762" y="2904118"/>
                  <a:pt x="1714908" y="2889552"/>
                  <a:pt x="1697106" y="2831292"/>
                </a:cubicBezTo>
                <a:cubicBezTo>
                  <a:pt x="1679304" y="2773032"/>
                  <a:pt x="1653411" y="2641946"/>
                  <a:pt x="1638846" y="2598251"/>
                </a:cubicBezTo>
                <a:cubicBezTo>
                  <a:pt x="1624281" y="2554556"/>
                  <a:pt x="1625899" y="2575594"/>
                  <a:pt x="1609716" y="2569121"/>
                </a:cubicBezTo>
                <a:cubicBezTo>
                  <a:pt x="1593532" y="2562647"/>
                  <a:pt x="1562783" y="2565883"/>
                  <a:pt x="1541745" y="2559410"/>
                </a:cubicBezTo>
                <a:cubicBezTo>
                  <a:pt x="1520707" y="2552937"/>
                  <a:pt x="1499668" y="2561029"/>
                  <a:pt x="1483485" y="2530280"/>
                </a:cubicBezTo>
                <a:cubicBezTo>
                  <a:pt x="1467302" y="2499532"/>
                  <a:pt x="1454355" y="2447746"/>
                  <a:pt x="1444645" y="2374920"/>
                </a:cubicBezTo>
                <a:cubicBezTo>
                  <a:pt x="1434934" y="2302095"/>
                  <a:pt x="1426843" y="2179101"/>
                  <a:pt x="1425225" y="2093329"/>
                </a:cubicBezTo>
                <a:cubicBezTo>
                  <a:pt x="1423607" y="2007557"/>
                  <a:pt x="1425224" y="1916929"/>
                  <a:pt x="1434934" y="1860287"/>
                </a:cubicBezTo>
                <a:cubicBezTo>
                  <a:pt x="1444645" y="1803645"/>
                  <a:pt x="1483485" y="1795554"/>
                  <a:pt x="1483485" y="1753477"/>
                </a:cubicBezTo>
                <a:cubicBezTo>
                  <a:pt x="1483485" y="1711400"/>
                  <a:pt x="1447881" y="1680652"/>
                  <a:pt x="1434934" y="1607827"/>
                </a:cubicBezTo>
                <a:cubicBezTo>
                  <a:pt x="1421988" y="1535002"/>
                  <a:pt x="1400950" y="1452466"/>
                  <a:pt x="1405804" y="1316525"/>
                </a:cubicBezTo>
                <a:cubicBezTo>
                  <a:pt x="1410659" y="1180584"/>
                  <a:pt x="1412277" y="955634"/>
                  <a:pt x="1464064" y="792182"/>
                </a:cubicBezTo>
                <a:cubicBezTo>
                  <a:pt x="1515852" y="628730"/>
                  <a:pt x="1588677" y="460423"/>
                  <a:pt x="1716526" y="335810"/>
                </a:cubicBezTo>
                <a:cubicBezTo>
                  <a:pt x="1844375" y="211198"/>
                  <a:pt x="2116256" y="109243"/>
                  <a:pt x="2260288" y="54219"/>
                </a:cubicBezTo>
                <a:cubicBezTo>
                  <a:pt x="2368312" y="12951"/>
                  <a:pt x="2418987" y="-1007"/>
                  <a:pt x="2494240" y="55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273845"/>
            <a:ext cx="7886700" cy="99417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8B04BA93-52C8-48D1-AFCC-D916E1C5D690}" type="datetime1">
              <a:rPr lang="zh-CN" altLang="en-US"/>
            </a:fld>
            <a:endParaRPr lang="zh-CN" altLang="en-US" sz="1420" dirty="0">
              <a:solidFill>
                <a:schemeClr val="tx1"/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228A834C-A173-490B-9B01-7995B236AE02}" type="slidenum">
              <a:rPr lang="zh-CN" altLang="en-US"/>
            </a:fld>
            <a:endParaRPr lang="zh-CN" altLang="en-US" sz="142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med" advClick="0" advTm="0">
    <p:random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1" y="205979"/>
            <a:ext cx="8229600" cy="857250"/>
          </a:xfrm>
          <a:prstGeom prst="rect">
            <a:avLst/>
          </a:prstGeom>
        </p:spPr>
        <p:txBody>
          <a:bodyPr vert="horz" lIns="91428" tIns="45714" rIns="91428" bIns="45714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1" y="1200151"/>
            <a:ext cx="8229600" cy="3394472"/>
          </a:xfrm>
          <a:prstGeom prst="rect">
            <a:avLst/>
          </a:prstGeom>
        </p:spPr>
        <p:txBody>
          <a:bodyPr vert="horz" lIns="91428" tIns="45714" rIns="91428" bIns="45714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1" y="4767264"/>
            <a:ext cx="2133600" cy="273844"/>
          </a:xfrm>
          <a:prstGeom prst="rect">
            <a:avLst/>
          </a:prstGeom>
        </p:spPr>
        <p:txBody>
          <a:bodyPr vert="horz" lIns="91428" tIns="45714" rIns="91428" bIns="45714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854A03-91AF-448A-9954-517C0577E5F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1" y="4767264"/>
            <a:ext cx="2895600" cy="273844"/>
          </a:xfrm>
          <a:prstGeom prst="rect">
            <a:avLst/>
          </a:prstGeom>
        </p:spPr>
        <p:txBody>
          <a:bodyPr vert="horz" lIns="91428" tIns="45714" rIns="91428" bIns="45714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1" y="4767264"/>
            <a:ext cx="2133600" cy="273844"/>
          </a:xfrm>
          <a:prstGeom prst="rect">
            <a:avLst/>
          </a:prstGeom>
        </p:spPr>
        <p:txBody>
          <a:bodyPr vert="horz" lIns="91428" tIns="45714" rIns="91428" bIns="45714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EFC946-6D13-4F8C-9740-992A906A613E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ransition/>
  <p:txStyles>
    <p:titleStyle>
      <a:lvl1pPr algn="ctr" defTabSz="913765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3765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3765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37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3765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3765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965" indent="-228600" algn="l" defTabSz="9137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165" indent="-228600" algn="l" defTabSz="9137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365" indent="-228600" algn="l" defTabSz="9137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565" indent="-228600" algn="l" defTabSz="9137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56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76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96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4.png"/><Relationship Id="rId3" Type="http://schemas.microsoft.com/office/2007/relationships/media" Target="../media/media1.mp3"/><Relationship Id="rId2" Type="http://schemas.openxmlformats.org/officeDocument/2006/relationships/audio" Target="../media/media1.mp3"/><Relationship Id="rId1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0.png"/><Relationship Id="rId1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8.xml"/><Relationship Id="rId8" Type="http://schemas.openxmlformats.org/officeDocument/2006/relationships/tags" Target="../tags/tag7.xml"/><Relationship Id="rId7" Type="http://schemas.openxmlformats.org/officeDocument/2006/relationships/tags" Target="../tags/tag6.xml"/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2" Type="http://schemas.openxmlformats.org/officeDocument/2006/relationships/notesSlide" Target="../notesSlides/notesSlide2.xml"/><Relationship Id="rId11" Type="http://schemas.openxmlformats.org/officeDocument/2006/relationships/slideLayout" Target="../slideLayouts/slideLayout5.xml"/><Relationship Id="rId10" Type="http://schemas.openxmlformats.org/officeDocument/2006/relationships/image" Target="../media/image5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5.xml"/><Relationship Id="rId2" Type="http://schemas.openxmlformats.org/officeDocument/2006/relationships/tags" Target="../tags/tag9.xml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7.jpeg"/><Relationship Id="rId1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560"/>
          <a:stretch>
            <a:fillRect/>
          </a:stretch>
        </p:blipFill>
        <p:spPr>
          <a:xfrm>
            <a:off x="0" y="6464"/>
            <a:ext cx="9171516" cy="5152371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600"/>
          </a:p>
        </p:txBody>
      </p:sp>
      <p:pic>
        <p:nvPicPr>
          <p:cNvPr id="5" name="song from a secret garden 神秘园之歌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>
                  <p14:fade in="5000.000000" out="5000.00000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828600" y="-243682"/>
            <a:ext cx="487363" cy="487363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-27515" y="0"/>
            <a:ext cx="4713815" cy="2618598"/>
            <a:chOff x="-36687" y="0"/>
            <a:chExt cx="6285087" cy="3491464"/>
          </a:xfrm>
        </p:grpSpPr>
        <p:sp>
          <p:nvSpPr>
            <p:cNvPr id="7" name="自由: 形状 17"/>
            <p:cNvSpPr/>
            <p:nvPr/>
          </p:nvSpPr>
          <p:spPr bwMode="auto">
            <a:xfrm>
              <a:off x="0" y="0"/>
              <a:ext cx="6248399" cy="3491464"/>
            </a:xfrm>
            <a:custGeom>
              <a:avLst/>
              <a:gdLst>
                <a:gd name="connsiteX0" fmla="*/ 0 w 6248399"/>
                <a:gd name="connsiteY0" fmla="*/ 0 h 3491464"/>
                <a:gd name="connsiteX1" fmla="*/ 6248399 w 6248399"/>
                <a:gd name="connsiteY1" fmla="*/ 0 h 3491464"/>
                <a:gd name="connsiteX2" fmla="*/ 2125551 w 6248399"/>
                <a:gd name="connsiteY2" fmla="*/ 2062005 h 3491464"/>
                <a:gd name="connsiteX3" fmla="*/ 31892 w 6248399"/>
                <a:gd name="connsiteY3" fmla="*/ 3319624 h 3491464"/>
                <a:gd name="connsiteX4" fmla="*/ 0 w 6248399"/>
                <a:gd name="connsiteY4" fmla="*/ 3491464 h 3491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48399" h="3491464">
                  <a:moveTo>
                    <a:pt x="0" y="0"/>
                  </a:moveTo>
                  <a:lnTo>
                    <a:pt x="6248399" y="0"/>
                  </a:lnTo>
                  <a:cubicBezTo>
                    <a:pt x="5732171" y="664036"/>
                    <a:pt x="4399745" y="1985116"/>
                    <a:pt x="2125551" y="2062005"/>
                  </a:cubicBezTo>
                  <a:cubicBezTo>
                    <a:pt x="897765" y="2100449"/>
                    <a:pt x="207435" y="2637766"/>
                    <a:pt x="31892" y="3319624"/>
                  </a:cubicBezTo>
                  <a:lnTo>
                    <a:pt x="0" y="3491464"/>
                  </a:lnTo>
                  <a:close/>
                </a:path>
              </a:pathLst>
            </a:custGeom>
            <a:solidFill>
              <a:srgbClr val="2828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noAutofit/>
            </a:bodyPr>
            <a:lstStyle/>
            <a:p>
              <a:endParaRPr lang="zh-CN" altLang="en-US" sz="1350" dirty="0"/>
            </a:p>
          </p:txBody>
        </p:sp>
        <p:sp>
          <p:nvSpPr>
            <p:cNvPr id="8" name="自由: 形状 16"/>
            <p:cNvSpPr/>
            <p:nvPr/>
          </p:nvSpPr>
          <p:spPr bwMode="auto">
            <a:xfrm>
              <a:off x="0" y="0"/>
              <a:ext cx="6248400" cy="3480602"/>
            </a:xfrm>
            <a:custGeom>
              <a:avLst/>
              <a:gdLst>
                <a:gd name="connsiteX0" fmla="*/ 5899599 w 6248400"/>
                <a:gd name="connsiteY0" fmla="*/ 0 h 3480602"/>
                <a:gd name="connsiteX1" fmla="*/ 6248400 w 6248400"/>
                <a:gd name="connsiteY1" fmla="*/ 0 h 3480602"/>
                <a:gd name="connsiteX2" fmla="*/ 2125575 w 6248400"/>
                <a:gd name="connsiteY2" fmla="*/ 2061803 h 3480602"/>
                <a:gd name="connsiteX3" fmla="*/ 4866 w 6248400"/>
                <a:gd name="connsiteY3" fmla="*/ 3480602 h 3480602"/>
                <a:gd name="connsiteX4" fmla="*/ 0 w 6248400"/>
                <a:gd name="connsiteY4" fmla="*/ 3419948 h 3480602"/>
                <a:gd name="connsiteX5" fmla="*/ 0 w 6248400"/>
                <a:gd name="connsiteY5" fmla="*/ 3113377 h 3480602"/>
                <a:gd name="connsiteX6" fmla="*/ 21237 w 6248400"/>
                <a:gd name="connsiteY6" fmla="*/ 2971271 h 3480602"/>
                <a:gd name="connsiteX7" fmla="*/ 2125575 w 6248400"/>
                <a:gd name="connsiteY7" fmla="*/ 1656431 h 3480602"/>
                <a:gd name="connsiteX8" fmla="*/ 5899599 w 6248400"/>
                <a:gd name="connsiteY8" fmla="*/ 0 h 3480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248400" h="3480602">
                  <a:moveTo>
                    <a:pt x="5899599" y="0"/>
                  </a:moveTo>
                  <a:cubicBezTo>
                    <a:pt x="6248400" y="0"/>
                    <a:pt x="6248400" y="0"/>
                    <a:pt x="6248400" y="0"/>
                  </a:cubicBezTo>
                  <a:cubicBezTo>
                    <a:pt x="5732175" y="663970"/>
                    <a:pt x="4399756" y="1984922"/>
                    <a:pt x="2125575" y="2061803"/>
                  </a:cubicBezTo>
                  <a:cubicBezTo>
                    <a:pt x="807108" y="2103737"/>
                    <a:pt x="102531" y="2725773"/>
                    <a:pt x="4866" y="3480602"/>
                  </a:cubicBezTo>
                  <a:lnTo>
                    <a:pt x="0" y="3419948"/>
                  </a:lnTo>
                  <a:lnTo>
                    <a:pt x="0" y="3113377"/>
                  </a:lnTo>
                  <a:lnTo>
                    <a:pt x="21237" y="2971271"/>
                  </a:lnTo>
                  <a:cubicBezTo>
                    <a:pt x="170819" y="2261922"/>
                    <a:pt x="867276" y="1696182"/>
                    <a:pt x="2125575" y="1656431"/>
                  </a:cubicBezTo>
                  <a:cubicBezTo>
                    <a:pt x="4002123" y="1586540"/>
                    <a:pt x="5229902" y="684938"/>
                    <a:pt x="58995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noAutofit/>
            </a:bodyPr>
            <a:lstStyle/>
            <a:p>
              <a:endParaRPr lang="zh-CN" altLang="en-US" sz="1350" dirty="0"/>
            </a:p>
          </p:txBody>
        </p:sp>
        <p:sp>
          <p:nvSpPr>
            <p:cNvPr id="9" name="Freeform 16"/>
            <p:cNvSpPr/>
            <p:nvPr/>
          </p:nvSpPr>
          <p:spPr bwMode="auto">
            <a:xfrm>
              <a:off x="-36687" y="0"/>
              <a:ext cx="5936027" cy="3222558"/>
            </a:xfrm>
            <a:custGeom>
              <a:avLst/>
              <a:gdLst>
                <a:gd name="T0" fmla="*/ 310 w 851"/>
                <a:gd name="T1" fmla="*/ 223 h 461"/>
                <a:gd name="T2" fmla="*/ 837 w 851"/>
                <a:gd name="T3" fmla="*/ 0 h 461"/>
                <a:gd name="T4" fmla="*/ 851 w 851"/>
                <a:gd name="T5" fmla="*/ 0 h 461"/>
                <a:gd name="T6" fmla="*/ 851 w 851"/>
                <a:gd name="T7" fmla="*/ 0 h 461"/>
                <a:gd name="T8" fmla="*/ 310 w 851"/>
                <a:gd name="T9" fmla="*/ 237 h 461"/>
                <a:gd name="T10" fmla="*/ 4 w 851"/>
                <a:gd name="T11" fmla="*/ 461 h 461"/>
                <a:gd name="T12" fmla="*/ 310 w 851"/>
                <a:gd name="T13" fmla="*/ 223 h 4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1" h="461">
                  <a:moveTo>
                    <a:pt x="310" y="223"/>
                  </a:moveTo>
                  <a:cubicBezTo>
                    <a:pt x="567" y="215"/>
                    <a:pt x="739" y="96"/>
                    <a:pt x="837" y="0"/>
                  </a:cubicBezTo>
                  <a:cubicBezTo>
                    <a:pt x="851" y="0"/>
                    <a:pt x="851" y="0"/>
                    <a:pt x="851" y="0"/>
                  </a:cubicBezTo>
                  <a:cubicBezTo>
                    <a:pt x="851" y="0"/>
                    <a:pt x="851" y="0"/>
                    <a:pt x="851" y="0"/>
                  </a:cubicBezTo>
                  <a:cubicBezTo>
                    <a:pt x="755" y="99"/>
                    <a:pt x="579" y="228"/>
                    <a:pt x="310" y="237"/>
                  </a:cubicBezTo>
                  <a:cubicBezTo>
                    <a:pt x="109" y="244"/>
                    <a:pt x="8" y="344"/>
                    <a:pt x="4" y="461"/>
                  </a:cubicBezTo>
                  <a:cubicBezTo>
                    <a:pt x="0" y="338"/>
                    <a:pt x="101" y="230"/>
                    <a:pt x="310" y="22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350"/>
            </a:p>
          </p:txBody>
        </p:sp>
      </p:grpSp>
      <p:grpSp>
        <p:nvGrpSpPr>
          <p:cNvPr id="10" name="组合 9"/>
          <p:cNvGrpSpPr/>
          <p:nvPr/>
        </p:nvGrpSpPr>
        <p:grpSpPr>
          <a:xfrm rot="10800000">
            <a:off x="4457700" y="2532091"/>
            <a:ext cx="4713815" cy="2618598"/>
            <a:chOff x="-36687" y="0"/>
            <a:chExt cx="6285087" cy="3491464"/>
          </a:xfrm>
        </p:grpSpPr>
        <p:sp>
          <p:nvSpPr>
            <p:cNvPr id="11" name="自由: 形状 20"/>
            <p:cNvSpPr/>
            <p:nvPr/>
          </p:nvSpPr>
          <p:spPr bwMode="auto">
            <a:xfrm>
              <a:off x="0" y="0"/>
              <a:ext cx="6248399" cy="3491464"/>
            </a:xfrm>
            <a:custGeom>
              <a:avLst/>
              <a:gdLst>
                <a:gd name="connsiteX0" fmla="*/ 0 w 6248399"/>
                <a:gd name="connsiteY0" fmla="*/ 0 h 3491464"/>
                <a:gd name="connsiteX1" fmla="*/ 6248399 w 6248399"/>
                <a:gd name="connsiteY1" fmla="*/ 0 h 3491464"/>
                <a:gd name="connsiteX2" fmla="*/ 2125551 w 6248399"/>
                <a:gd name="connsiteY2" fmla="*/ 2062005 h 3491464"/>
                <a:gd name="connsiteX3" fmla="*/ 31892 w 6248399"/>
                <a:gd name="connsiteY3" fmla="*/ 3319624 h 3491464"/>
                <a:gd name="connsiteX4" fmla="*/ 0 w 6248399"/>
                <a:gd name="connsiteY4" fmla="*/ 3491464 h 3491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48399" h="3491464">
                  <a:moveTo>
                    <a:pt x="0" y="0"/>
                  </a:moveTo>
                  <a:lnTo>
                    <a:pt x="6248399" y="0"/>
                  </a:lnTo>
                  <a:cubicBezTo>
                    <a:pt x="5732171" y="664036"/>
                    <a:pt x="4399745" y="1985116"/>
                    <a:pt x="2125551" y="2062005"/>
                  </a:cubicBezTo>
                  <a:cubicBezTo>
                    <a:pt x="897765" y="2100449"/>
                    <a:pt x="207435" y="2637766"/>
                    <a:pt x="31892" y="3319624"/>
                  </a:cubicBezTo>
                  <a:lnTo>
                    <a:pt x="0" y="3491464"/>
                  </a:lnTo>
                  <a:close/>
                </a:path>
              </a:pathLst>
            </a:custGeom>
            <a:solidFill>
              <a:srgbClr val="2828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noAutofit/>
            </a:bodyPr>
            <a:lstStyle/>
            <a:p>
              <a:endParaRPr lang="zh-CN" altLang="en-US" sz="1350"/>
            </a:p>
          </p:txBody>
        </p:sp>
        <p:sp>
          <p:nvSpPr>
            <p:cNvPr id="12" name="自由: 形状 21"/>
            <p:cNvSpPr/>
            <p:nvPr/>
          </p:nvSpPr>
          <p:spPr bwMode="auto">
            <a:xfrm>
              <a:off x="0" y="0"/>
              <a:ext cx="6248400" cy="3480602"/>
            </a:xfrm>
            <a:custGeom>
              <a:avLst/>
              <a:gdLst>
                <a:gd name="connsiteX0" fmla="*/ 5899599 w 6248400"/>
                <a:gd name="connsiteY0" fmla="*/ 0 h 3480602"/>
                <a:gd name="connsiteX1" fmla="*/ 6248400 w 6248400"/>
                <a:gd name="connsiteY1" fmla="*/ 0 h 3480602"/>
                <a:gd name="connsiteX2" fmla="*/ 2125575 w 6248400"/>
                <a:gd name="connsiteY2" fmla="*/ 2061803 h 3480602"/>
                <a:gd name="connsiteX3" fmla="*/ 4866 w 6248400"/>
                <a:gd name="connsiteY3" fmla="*/ 3480602 h 3480602"/>
                <a:gd name="connsiteX4" fmla="*/ 0 w 6248400"/>
                <a:gd name="connsiteY4" fmla="*/ 3419948 h 3480602"/>
                <a:gd name="connsiteX5" fmla="*/ 0 w 6248400"/>
                <a:gd name="connsiteY5" fmla="*/ 3113377 h 3480602"/>
                <a:gd name="connsiteX6" fmla="*/ 21237 w 6248400"/>
                <a:gd name="connsiteY6" fmla="*/ 2971271 h 3480602"/>
                <a:gd name="connsiteX7" fmla="*/ 2125575 w 6248400"/>
                <a:gd name="connsiteY7" fmla="*/ 1656431 h 3480602"/>
                <a:gd name="connsiteX8" fmla="*/ 5899599 w 6248400"/>
                <a:gd name="connsiteY8" fmla="*/ 0 h 3480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248400" h="3480602">
                  <a:moveTo>
                    <a:pt x="5899599" y="0"/>
                  </a:moveTo>
                  <a:cubicBezTo>
                    <a:pt x="6248400" y="0"/>
                    <a:pt x="6248400" y="0"/>
                    <a:pt x="6248400" y="0"/>
                  </a:cubicBezTo>
                  <a:cubicBezTo>
                    <a:pt x="5732175" y="663970"/>
                    <a:pt x="4399756" y="1984922"/>
                    <a:pt x="2125575" y="2061803"/>
                  </a:cubicBezTo>
                  <a:cubicBezTo>
                    <a:pt x="807108" y="2103737"/>
                    <a:pt x="102531" y="2725773"/>
                    <a:pt x="4866" y="3480602"/>
                  </a:cubicBezTo>
                  <a:lnTo>
                    <a:pt x="0" y="3419948"/>
                  </a:lnTo>
                  <a:lnTo>
                    <a:pt x="0" y="3113377"/>
                  </a:lnTo>
                  <a:lnTo>
                    <a:pt x="21237" y="2971271"/>
                  </a:lnTo>
                  <a:cubicBezTo>
                    <a:pt x="170819" y="2261922"/>
                    <a:pt x="867276" y="1696182"/>
                    <a:pt x="2125575" y="1656431"/>
                  </a:cubicBezTo>
                  <a:cubicBezTo>
                    <a:pt x="4002123" y="1586540"/>
                    <a:pt x="5229902" y="684938"/>
                    <a:pt x="58995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noAutofit/>
            </a:bodyPr>
            <a:lstStyle/>
            <a:p>
              <a:endParaRPr lang="zh-CN" altLang="en-US" sz="1350" dirty="0"/>
            </a:p>
          </p:txBody>
        </p:sp>
        <p:sp>
          <p:nvSpPr>
            <p:cNvPr id="13" name="Freeform 16"/>
            <p:cNvSpPr/>
            <p:nvPr/>
          </p:nvSpPr>
          <p:spPr bwMode="auto">
            <a:xfrm>
              <a:off x="-36687" y="0"/>
              <a:ext cx="5936027" cy="3222558"/>
            </a:xfrm>
            <a:custGeom>
              <a:avLst/>
              <a:gdLst>
                <a:gd name="T0" fmla="*/ 310 w 851"/>
                <a:gd name="T1" fmla="*/ 223 h 461"/>
                <a:gd name="T2" fmla="*/ 837 w 851"/>
                <a:gd name="T3" fmla="*/ 0 h 461"/>
                <a:gd name="T4" fmla="*/ 851 w 851"/>
                <a:gd name="T5" fmla="*/ 0 h 461"/>
                <a:gd name="T6" fmla="*/ 851 w 851"/>
                <a:gd name="T7" fmla="*/ 0 h 461"/>
                <a:gd name="T8" fmla="*/ 310 w 851"/>
                <a:gd name="T9" fmla="*/ 237 h 461"/>
                <a:gd name="T10" fmla="*/ 4 w 851"/>
                <a:gd name="T11" fmla="*/ 461 h 461"/>
                <a:gd name="T12" fmla="*/ 310 w 851"/>
                <a:gd name="T13" fmla="*/ 223 h 4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1" h="461">
                  <a:moveTo>
                    <a:pt x="310" y="223"/>
                  </a:moveTo>
                  <a:cubicBezTo>
                    <a:pt x="567" y="215"/>
                    <a:pt x="739" y="96"/>
                    <a:pt x="837" y="0"/>
                  </a:cubicBezTo>
                  <a:cubicBezTo>
                    <a:pt x="851" y="0"/>
                    <a:pt x="851" y="0"/>
                    <a:pt x="851" y="0"/>
                  </a:cubicBezTo>
                  <a:cubicBezTo>
                    <a:pt x="851" y="0"/>
                    <a:pt x="851" y="0"/>
                    <a:pt x="851" y="0"/>
                  </a:cubicBezTo>
                  <a:cubicBezTo>
                    <a:pt x="755" y="99"/>
                    <a:pt x="579" y="228"/>
                    <a:pt x="310" y="237"/>
                  </a:cubicBezTo>
                  <a:cubicBezTo>
                    <a:pt x="109" y="244"/>
                    <a:pt x="8" y="344"/>
                    <a:pt x="4" y="461"/>
                  </a:cubicBezTo>
                  <a:cubicBezTo>
                    <a:pt x="0" y="338"/>
                    <a:pt x="101" y="230"/>
                    <a:pt x="310" y="22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350"/>
            </a:p>
          </p:txBody>
        </p:sp>
      </p:grpSp>
      <p:sp>
        <p:nvSpPr>
          <p:cNvPr id="17" name="矩形 16"/>
          <p:cNvSpPr/>
          <p:nvPr/>
        </p:nvSpPr>
        <p:spPr>
          <a:xfrm>
            <a:off x="1760862" y="1859630"/>
            <a:ext cx="5798820" cy="14452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400"/>
            <a:r>
              <a:rPr sz="4400" b="1" dirty="0">
                <a:solidFill>
                  <a:schemeClr val="bg1"/>
                </a:solidFill>
                <a:latin typeface="造字工房悦黑演示版常规体" pitchFamily="50" charset="-122"/>
                <a:ea typeface="造字工房悦黑演示版常规体" pitchFamily="50" charset="-122"/>
                <a:cs typeface="+mn-ea"/>
                <a:sym typeface="+mn-lt"/>
              </a:rPr>
              <a:t>大大小小设计师平台</a:t>
            </a:r>
            <a:endParaRPr sz="4400" b="1" dirty="0">
              <a:solidFill>
                <a:schemeClr val="bg1"/>
              </a:solidFill>
              <a:latin typeface="造字工房悦黑演示版常规体" pitchFamily="50" charset="-122"/>
              <a:ea typeface="造字工房悦黑演示版常规体" pitchFamily="50" charset="-122"/>
              <a:cs typeface="+mn-ea"/>
              <a:sym typeface="+mn-lt"/>
            </a:endParaRPr>
          </a:p>
          <a:p>
            <a:pPr algn="ctr" defTabSz="914400"/>
            <a:r>
              <a:rPr sz="4400" b="1" dirty="0">
                <a:solidFill>
                  <a:schemeClr val="bg1"/>
                </a:solidFill>
                <a:latin typeface="造字工房悦黑演示版常规体" pitchFamily="50" charset="-122"/>
                <a:ea typeface="造字工房悦黑演示版常规体" pitchFamily="50" charset="-122"/>
                <a:cs typeface="+mn-ea"/>
                <a:sym typeface="+mn-lt"/>
              </a:rPr>
              <a:t>PC端、手机端解决方案</a:t>
            </a:r>
            <a:endParaRPr sz="4400" b="1" dirty="0">
              <a:solidFill>
                <a:schemeClr val="bg1"/>
              </a:solidFill>
              <a:latin typeface="造字工房悦黑演示版常规体" pitchFamily="50" charset="-122"/>
              <a:ea typeface="造字工房悦黑演示版常规体" pitchFamily="50" charset="-122"/>
              <a:cs typeface="+mn-ea"/>
              <a:sym typeface="+mn-lt"/>
            </a:endParaRPr>
          </a:p>
        </p:txBody>
      </p:sp>
      <p:sp>
        <p:nvSpPr>
          <p:cNvPr id="20" name="TextBox 60"/>
          <p:cNvSpPr txBox="1"/>
          <p:nvPr/>
        </p:nvSpPr>
        <p:spPr>
          <a:xfrm>
            <a:off x="3378835" y="1564239"/>
            <a:ext cx="2386330" cy="229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3765"/>
            <a:r>
              <a:rPr lang="en-US" sz="900" b="1" spc="150" dirty="0">
                <a:solidFill>
                  <a:schemeClr val="bg1"/>
                </a:solidFill>
                <a:latin typeface="Agency FB" panose="020B0503020202020204"/>
                <a:ea typeface="微软雅黑" panose="020B0503020204020204" pitchFamily="34" charset="-122"/>
                <a:cs typeface="+mn-ea"/>
                <a:sym typeface="+mn-lt"/>
              </a:rPr>
              <a:t>LARGE AND SMALL DESIGNER PLATFORM </a:t>
            </a:r>
            <a:endParaRPr lang="en-US" sz="900" b="1" spc="150" dirty="0">
              <a:solidFill>
                <a:schemeClr val="bg1"/>
              </a:solidFill>
              <a:latin typeface="Agency FB" panose="020B0503020202020204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2702574" y="3385324"/>
            <a:ext cx="3754092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sz="1600" dirty="0">
                <a:solidFill>
                  <a:schemeClr val="bg1"/>
                </a:solidFill>
                <a:latin typeface="Agency FB" panose="020B0503020202020204"/>
                <a:cs typeface="+mn-ea"/>
                <a:sym typeface="+mn-lt"/>
              </a:rPr>
              <a:t>贵州黔商科技有限公司</a:t>
            </a:r>
            <a:endParaRPr sz="1600" dirty="0">
              <a:solidFill>
                <a:schemeClr val="bg1"/>
              </a:solidFill>
              <a:latin typeface="Agency FB" panose="020B0503020202020204"/>
              <a:cs typeface="+mn-ea"/>
              <a:sym typeface="+mn-lt"/>
            </a:endParaRPr>
          </a:p>
          <a:p>
            <a:pPr algn="ctr" defTabSz="914400"/>
            <a:r>
              <a:rPr sz="1600" dirty="0">
                <a:solidFill>
                  <a:schemeClr val="bg1"/>
                </a:solidFill>
                <a:latin typeface="Agency FB" panose="020B0503020202020204"/>
                <a:cs typeface="+mn-ea"/>
                <a:sym typeface="+mn-lt"/>
              </a:rPr>
              <a:t>Guizhou qianshang technology co.,Ltd.</a:t>
            </a:r>
            <a:endParaRPr sz="1600" dirty="0">
              <a:solidFill>
                <a:schemeClr val="bg1"/>
              </a:solidFill>
              <a:latin typeface="Agency FB" panose="020B0503020202020204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0">
        <p14:ferris dir="l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901"/>
                            </p:stCondLst>
                            <p:childTnLst>
                              <p:par>
                                <p:cTn id="14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401"/>
                            </p:stCondLst>
                            <p:childTnLst>
                              <p:par>
                                <p:cTn id="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24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17" grpId="0"/>
      <p:bldP spid="20" grpId="0"/>
      <p:bldP spid="2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6c5cc317a4651cbcb7a66cf94756e122"/>
          <p:cNvPicPr>
            <a:picLocks noChangeAspect="1"/>
          </p:cNvPicPr>
          <p:nvPr/>
        </p:nvPicPr>
        <p:blipFill>
          <a:blip r:embed="rId1"/>
          <a:srcRect l="55606"/>
          <a:stretch>
            <a:fillRect/>
          </a:stretch>
        </p:blipFill>
        <p:spPr>
          <a:xfrm>
            <a:off x="4897120" y="1109345"/>
            <a:ext cx="1710055" cy="3409950"/>
          </a:xfrm>
          <a:prstGeom prst="rect">
            <a:avLst/>
          </a:prstGeom>
        </p:spPr>
      </p:pic>
      <p:pic>
        <p:nvPicPr>
          <p:cNvPr id="8" name="图片 7" descr="6c5cc317a4651cbcb7a66cf94756e122"/>
          <p:cNvPicPr>
            <a:picLocks noChangeAspect="1"/>
          </p:cNvPicPr>
          <p:nvPr/>
        </p:nvPicPr>
        <p:blipFill>
          <a:blip r:embed="rId1"/>
          <a:srcRect l="55606"/>
          <a:stretch>
            <a:fillRect/>
          </a:stretch>
        </p:blipFill>
        <p:spPr>
          <a:xfrm>
            <a:off x="6609080" y="1109345"/>
            <a:ext cx="1710055" cy="3409950"/>
          </a:xfrm>
          <a:prstGeom prst="rect">
            <a:avLst/>
          </a:prstGeom>
        </p:spPr>
      </p:pic>
      <p:pic>
        <p:nvPicPr>
          <p:cNvPr id="12" name="图片 11" descr="5_装修"/>
          <p:cNvPicPr>
            <a:picLocks noChangeAspect="1"/>
          </p:cNvPicPr>
          <p:nvPr/>
        </p:nvPicPr>
        <p:blipFill>
          <a:blip r:embed="rId2"/>
          <a:srcRect t="44722"/>
          <a:stretch>
            <a:fillRect/>
          </a:stretch>
        </p:blipFill>
        <p:spPr>
          <a:xfrm>
            <a:off x="6742430" y="1529715"/>
            <a:ext cx="1461770" cy="2569210"/>
          </a:xfrm>
          <a:prstGeom prst="rect">
            <a:avLst/>
          </a:prstGeom>
        </p:spPr>
      </p:pic>
      <p:pic>
        <p:nvPicPr>
          <p:cNvPr id="11" name="图片 10" descr="5_装修"/>
          <p:cNvPicPr>
            <a:picLocks noChangeAspect="1"/>
          </p:cNvPicPr>
          <p:nvPr/>
        </p:nvPicPr>
        <p:blipFill>
          <a:blip r:embed="rId2"/>
          <a:srcRect b="42833"/>
          <a:stretch>
            <a:fillRect/>
          </a:stretch>
        </p:blipFill>
        <p:spPr>
          <a:xfrm>
            <a:off x="5061585" y="1536065"/>
            <a:ext cx="1433830" cy="2613660"/>
          </a:xfrm>
          <a:prstGeom prst="rect">
            <a:avLst/>
          </a:prstGeom>
        </p:spPr>
      </p:pic>
      <p:sp>
        <p:nvSpPr>
          <p:cNvPr id="29" name="文本框 28"/>
          <p:cNvSpPr txBox="1"/>
          <p:nvPr/>
        </p:nvSpPr>
        <p:spPr>
          <a:xfrm>
            <a:off x="329565" y="120015"/>
            <a:ext cx="2535555" cy="4508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lnSpc>
                <a:spcPct val="130000"/>
              </a:lnSpc>
              <a:spcBef>
                <a:spcPts val="450"/>
              </a:spcBef>
              <a:spcAft>
                <a:spcPts val="450"/>
              </a:spcAft>
              <a:buClr>
                <a:srgbClr val="00B050"/>
              </a:buClr>
              <a:buSzPct val="80000"/>
              <a:defRPr/>
            </a:pPr>
            <a:r>
              <a:rPr lang="zh-CN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手机端界面描述</a:t>
            </a:r>
            <a:endParaRPr lang="en-US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7" name="文本框 13"/>
          <p:cNvSpPr txBox="1">
            <a:spLocks noChangeArrowheads="1"/>
          </p:cNvSpPr>
          <p:nvPr/>
        </p:nvSpPr>
        <p:spPr bwMode="auto">
          <a:xfrm>
            <a:off x="2497544" y="1252964"/>
            <a:ext cx="1605280" cy="414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zh-CN" sz="1400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装修页面功能展示</a:t>
            </a:r>
            <a:endParaRPr lang="zh-CN" altLang="zh-CN" sz="140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8" name="文本框 66"/>
          <p:cNvSpPr txBox="1">
            <a:spLocks noChangeArrowheads="1"/>
          </p:cNvSpPr>
          <p:nvPr/>
        </p:nvSpPr>
        <p:spPr bwMode="auto">
          <a:xfrm>
            <a:off x="1058420" y="1758713"/>
            <a:ext cx="3146425" cy="27559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defPPr>
              <a:defRPr lang="zh-CN"/>
            </a:defPPr>
            <a:lvl1pPr eaLnBrk="1" hangingPunct="1">
              <a:defRPr sz="4400">
                <a:latin typeface="Simply City Light" panose="020B0303020202080204" pitchFamily="34" charset="0"/>
                <a:ea typeface="SimSun-ExtB" panose="02010609060101010101" pitchFamily="49" charset="-122"/>
                <a:cs typeface="Arial" panose="020B0604020202020204" pitchFamily="34" charset="0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defTabSz="685800" fontAlgn="base">
              <a:spcBef>
                <a:spcPct val="0"/>
              </a:spcBef>
              <a:spcAft>
                <a:spcPct val="0"/>
              </a:spcAft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</a:lvl9pPr>
          </a:lstStyle>
          <a:p>
            <a:pPr algn="l">
              <a:defRPr/>
            </a:pPr>
            <a:r>
              <a:rPr lang="en-US" altLang="zh-CN" sz="1200" cap="all" dirty="0">
                <a:solidFill>
                  <a:schemeClr val="bg1">
                    <a:lumMod val="65000"/>
                  </a:schemeClr>
                </a:solidFill>
                <a:uFillTx/>
                <a:latin typeface="Helvetica" panose="020B0604020202020204" pitchFamily="34" charset="0"/>
              </a:rPr>
              <a:t>Decoration page function display</a:t>
            </a:r>
            <a:endParaRPr lang="en-US" altLang="zh-CN" sz="1200" cap="all" dirty="0">
              <a:solidFill>
                <a:schemeClr val="bg1">
                  <a:lumMod val="65000"/>
                </a:schemeClr>
              </a:solidFill>
              <a:uFillTx/>
              <a:latin typeface="Helvetica" panose="020B0604020202020204" pitchFamily="34" charset="0"/>
            </a:endParaRPr>
          </a:p>
        </p:txBody>
      </p:sp>
      <p:sp>
        <p:nvSpPr>
          <p:cNvPr id="30" name="任意多边形 29"/>
          <p:cNvSpPr/>
          <p:nvPr/>
        </p:nvSpPr>
        <p:spPr>
          <a:xfrm>
            <a:off x="3815771" y="2137150"/>
            <a:ext cx="287322" cy="0"/>
          </a:xfrm>
          <a:custGeom>
            <a:avLst/>
            <a:gdLst>
              <a:gd name="connsiteX0" fmla="*/ 0 w 504825"/>
              <a:gd name="connsiteY0" fmla="*/ 0 h 0"/>
              <a:gd name="connsiteX1" fmla="*/ 504825 w 504825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04825">
                <a:moveTo>
                  <a:pt x="0" y="0"/>
                </a:moveTo>
                <a:lnTo>
                  <a:pt x="504825" y="0"/>
                </a:lnTo>
              </a:path>
            </a:pathLst>
          </a:custGeom>
          <a:noFill/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zh-CN" altLang="en-US" sz="1280"/>
          </a:p>
        </p:txBody>
      </p:sp>
      <p:sp>
        <p:nvSpPr>
          <p:cNvPr id="32" name="TextBox 13"/>
          <p:cNvSpPr txBox="1"/>
          <p:nvPr/>
        </p:nvSpPr>
        <p:spPr>
          <a:xfrm flipH="1">
            <a:off x="708660" y="2362200"/>
            <a:ext cx="998220" cy="275590"/>
          </a:xfrm>
          <a:prstGeom prst="rect">
            <a:avLst/>
          </a:prstGeom>
          <a:solidFill>
            <a:schemeClr val="accent3">
              <a:lumMod val="75000"/>
            </a:schemeClr>
          </a:solidFill>
          <a:ln w="9525">
            <a:noFill/>
          </a:ln>
        </p:spPr>
        <p:txBody>
          <a:bodyPr wrap="square">
            <a:spAutoFit/>
          </a:bodyPr>
          <a:p>
            <a:pPr algn="ctr"/>
            <a:r>
              <a:rPr lang="zh-CN" altLang="en-US" sz="1200" b="1" dirty="0">
                <a:solidFill>
                  <a:schemeClr val="bg1"/>
                </a:solidFill>
                <a:latin typeface="Calibri" panose="020F0502020204030204" pitchFamily="34" charset="0"/>
              </a:rPr>
              <a:t>装修前期</a:t>
            </a:r>
            <a:endParaRPr lang="zh-CN" altLang="en-US" sz="120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33" name="TextBox 26"/>
          <p:cNvSpPr txBox="1"/>
          <p:nvPr/>
        </p:nvSpPr>
        <p:spPr>
          <a:xfrm flipH="1">
            <a:off x="704850" y="2693670"/>
            <a:ext cx="1005840" cy="1476375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square">
            <a:spAutoFit/>
          </a:bodyPr>
          <a:p>
            <a:r>
              <a:rPr lang="zh-CN" altLang="en-US" sz="1000" dirty="0">
                <a:latin typeface="Calibri" panose="020F0502020204030204" pitchFamily="34" charset="0"/>
              </a:rPr>
              <a:t>在装修前期的一个准备功能，可针对自己的房子进行预算测试，色调搭配，布局设计，材料选择，材料环保指数的查询。</a:t>
            </a:r>
            <a:endParaRPr lang="zh-CN" altLang="en-US" sz="1000" dirty="0">
              <a:latin typeface="Calibri" panose="020F0502020204030204" pitchFamily="34" charset="0"/>
            </a:endParaRPr>
          </a:p>
        </p:txBody>
      </p:sp>
      <p:sp>
        <p:nvSpPr>
          <p:cNvPr id="34" name="TextBox 27"/>
          <p:cNvSpPr txBox="1"/>
          <p:nvPr/>
        </p:nvSpPr>
        <p:spPr>
          <a:xfrm flipH="1">
            <a:off x="1898650" y="2362200"/>
            <a:ext cx="996950" cy="275590"/>
          </a:xfrm>
          <a:prstGeom prst="rect">
            <a:avLst/>
          </a:prstGeom>
          <a:solidFill>
            <a:schemeClr val="accent3">
              <a:lumMod val="75000"/>
            </a:schemeClr>
          </a:solidFill>
          <a:ln w="9525">
            <a:noFill/>
          </a:ln>
        </p:spPr>
        <p:txBody>
          <a:bodyPr wrap="square">
            <a:spAutoFit/>
          </a:bodyPr>
          <a:p>
            <a:pPr algn="ctr"/>
            <a:r>
              <a:rPr lang="zh-CN" altLang="en-US" sz="1200" b="1" dirty="0">
                <a:solidFill>
                  <a:schemeClr val="bg1"/>
                </a:solidFill>
                <a:latin typeface="Calibri" panose="020F0502020204030204" pitchFamily="34" charset="0"/>
              </a:rPr>
              <a:t>装修中期</a:t>
            </a:r>
            <a:endParaRPr lang="zh-CN" altLang="en-US" sz="120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35" name="TextBox 28"/>
          <p:cNvSpPr txBox="1"/>
          <p:nvPr/>
        </p:nvSpPr>
        <p:spPr>
          <a:xfrm flipH="1">
            <a:off x="1897063" y="2693670"/>
            <a:ext cx="1000125" cy="11684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square">
            <a:spAutoFit/>
          </a:bodyPr>
          <a:p>
            <a:r>
              <a:rPr lang="zh-CN" altLang="en-US" sz="1000" dirty="0">
                <a:latin typeface="Calibri" panose="020F0502020204030204" pitchFamily="34" charset="0"/>
              </a:rPr>
              <a:t>装修中期的一系列材料选择，和风格设定，分别有吊顶、客厅、厨房、卫浴、门窗、水电。</a:t>
            </a:r>
            <a:endParaRPr lang="zh-CN" altLang="en-US" sz="1000" dirty="0">
              <a:latin typeface="Calibri" panose="020F0502020204030204" pitchFamily="34" charset="0"/>
            </a:endParaRPr>
          </a:p>
        </p:txBody>
      </p:sp>
      <p:sp>
        <p:nvSpPr>
          <p:cNvPr id="36" name="TextBox 30"/>
          <p:cNvSpPr txBox="1"/>
          <p:nvPr/>
        </p:nvSpPr>
        <p:spPr>
          <a:xfrm flipH="1">
            <a:off x="3112135" y="2693670"/>
            <a:ext cx="995680" cy="11684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square">
            <a:spAutoFit/>
          </a:bodyPr>
          <a:p>
            <a:r>
              <a:rPr lang="zh-CN" altLang="en-US" sz="1000" dirty="0">
                <a:latin typeface="Calibri" panose="020F0502020204030204" pitchFamily="34" charset="0"/>
              </a:rPr>
              <a:t>装修后期的一个软装部门的查询，可以看到家具、电器、灯具、窗帘、装饰的选择及材料的选购。</a:t>
            </a:r>
            <a:endParaRPr lang="zh-CN" altLang="en-US" sz="1000" dirty="0">
              <a:latin typeface="Calibri" panose="020F0502020204030204" pitchFamily="34" charset="0"/>
            </a:endParaRPr>
          </a:p>
        </p:txBody>
      </p:sp>
      <p:sp>
        <p:nvSpPr>
          <p:cNvPr id="37" name="TextBox 27"/>
          <p:cNvSpPr txBox="1"/>
          <p:nvPr/>
        </p:nvSpPr>
        <p:spPr>
          <a:xfrm flipH="1">
            <a:off x="3112135" y="2362200"/>
            <a:ext cx="995680" cy="275590"/>
          </a:xfrm>
          <a:prstGeom prst="rect">
            <a:avLst/>
          </a:prstGeom>
          <a:solidFill>
            <a:schemeClr val="accent3">
              <a:lumMod val="75000"/>
            </a:schemeClr>
          </a:solidFill>
          <a:ln w="9525">
            <a:noFill/>
          </a:ln>
        </p:spPr>
        <p:txBody>
          <a:bodyPr wrap="square">
            <a:spAutoFit/>
          </a:bodyPr>
          <a:p>
            <a:pPr algn="ctr"/>
            <a:r>
              <a:rPr lang="zh-CN" altLang="en-US" sz="1200" b="1" dirty="0">
                <a:solidFill>
                  <a:schemeClr val="bg1"/>
                </a:solidFill>
                <a:latin typeface="Calibri" panose="020F0502020204030204" pitchFamily="34" charset="0"/>
              </a:rPr>
              <a:t>装修后期</a:t>
            </a:r>
            <a:endParaRPr lang="zh-CN" altLang="en-US" sz="120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6c5cc317a4651cbcb7a66cf94756e122"/>
          <p:cNvPicPr>
            <a:picLocks noChangeAspect="1"/>
          </p:cNvPicPr>
          <p:nvPr/>
        </p:nvPicPr>
        <p:blipFill>
          <a:blip r:embed="rId1"/>
          <a:srcRect l="55606"/>
          <a:stretch>
            <a:fillRect/>
          </a:stretch>
        </p:blipFill>
        <p:spPr>
          <a:xfrm>
            <a:off x="645160" y="1033145"/>
            <a:ext cx="1710055" cy="3409950"/>
          </a:xfrm>
          <a:prstGeom prst="rect">
            <a:avLst/>
          </a:prstGeom>
        </p:spPr>
      </p:pic>
      <p:pic>
        <p:nvPicPr>
          <p:cNvPr id="8" name="图片 7" descr="6c5cc317a4651cbcb7a66cf94756e122"/>
          <p:cNvPicPr>
            <a:picLocks noChangeAspect="1"/>
          </p:cNvPicPr>
          <p:nvPr/>
        </p:nvPicPr>
        <p:blipFill>
          <a:blip r:embed="rId1"/>
          <a:srcRect l="55606"/>
          <a:stretch>
            <a:fillRect/>
          </a:stretch>
        </p:blipFill>
        <p:spPr>
          <a:xfrm>
            <a:off x="2357120" y="1033145"/>
            <a:ext cx="1710055" cy="3409950"/>
          </a:xfrm>
          <a:prstGeom prst="rect">
            <a:avLst/>
          </a:prstGeom>
        </p:spPr>
      </p:pic>
      <p:sp>
        <p:nvSpPr>
          <p:cNvPr id="29" name="文本框 28"/>
          <p:cNvSpPr txBox="1"/>
          <p:nvPr/>
        </p:nvSpPr>
        <p:spPr>
          <a:xfrm>
            <a:off x="329565" y="120015"/>
            <a:ext cx="2535555" cy="4508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lnSpc>
                <a:spcPct val="130000"/>
              </a:lnSpc>
              <a:spcBef>
                <a:spcPts val="450"/>
              </a:spcBef>
              <a:spcAft>
                <a:spcPts val="450"/>
              </a:spcAft>
              <a:buClr>
                <a:srgbClr val="00B050"/>
              </a:buClr>
              <a:buSzPct val="80000"/>
              <a:defRPr/>
            </a:pPr>
            <a:r>
              <a:rPr lang="zh-CN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手机端界面描述</a:t>
            </a:r>
            <a:endParaRPr lang="en-US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 descr="6_商城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620" y="1454150"/>
            <a:ext cx="1461135" cy="2567940"/>
          </a:xfrm>
          <a:prstGeom prst="rect">
            <a:avLst/>
          </a:prstGeom>
        </p:spPr>
      </p:pic>
      <p:pic>
        <p:nvPicPr>
          <p:cNvPr id="3" name="图片 2" descr="7_我的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2855" y="1454150"/>
            <a:ext cx="1442720" cy="2567940"/>
          </a:xfrm>
          <a:prstGeom prst="rect">
            <a:avLst/>
          </a:prstGeom>
        </p:spPr>
      </p:pic>
      <p:sp>
        <p:nvSpPr>
          <p:cNvPr id="27" name="文本框 13"/>
          <p:cNvSpPr txBox="1">
            <a:spLocks noChangeArrowheads="1"/>
          </p:cNvSpPr>
          <p:nvPr/>
        </p:nvSpPr>
        <p:spPr bwMode="auto">
          <a:xfrm>
            <a:off x="5660900" y="1122789"/>
            <a:ext cx="2138680" cy="414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zh-CN" sz="1400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商城、我的页面功能展示</a:t>
            </a:r>
            <a:endParaRPr lang="zh-CN" altLang="zh-CN" sz="140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8" name="文本框 66"/>
          <p:cNvSpPr txBox="1">
            <a:spLocks noChangeArrowheads="1"/>
          </p:cNvSpPr>
          <p:nvPr/>
        </p:nvSpPr>
        <p:spPr bwMode="auto">
          <a:xfrm>
            <a:off x="5700270" y="1582183"/>
            <a:ext cx="2099310" cy="27559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defPPr>
              <a:defRPr lang="zh-CN"/>
            </a:defPPr>
            <a:lvl1pPr eaLnBrk="1" hangingPunct="1">
              <a:defRPr sz="4400">
                <a:latin typeface="Simply City Light" panose="020B0303020202080204" pitchFamily="34" charset="0"/>
                <a:ea typeface="SimSun-ExtB" panose="02010609060101010101" pitchFamily="49" charset="-122"/>
                <a:cs typeface="Arial" panose="020B0604020202020204" pitchFamily="34" charset="0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defTabSz="685800" fontAlgn="base">
              <a:spcBef>
                <a:spcPct val="0"/>
              </a:spcBef>
              <a:spcAft>
                <a:spcPct val="0"/>
              </a:spcAft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</a:lvl9pPr>
          </a:lstStyle>
          <a:p>
            <a:pPr algn="l">
              <a:defRPr/>
            </a:pPr>
            <a:r>
              <a:rPr lang="en-US" altLang="zh-CN" sz="1200" cap="all" dirty="0">
                <a:solidFill>
                  <a:schemeClr val="bg1">
                    <a:lumMod val="65000"/>
                  </a:schemeClr>
                </a:solidFill>
                <a:uFillTx/>
                <a:latin typeface="Helvetica" panose="020B0604020202020204" pitchFamily="34" charset="0"/>
              </a:rPr>
              <a:t>page function display</a:t>
            </a:r>
            <a:endParaRPr lang="en-US" altLang="zh-CN" sz="1200" cap="all" dirty="0">
              <a:solidFill>
                <a:schemeClr val="bg1">
                  <a:lumMod val="65000"/>
                </a:schemeClr>
              </a:solidFill>
              <a:uFillTx/>
              <a:latin typeface="Helvetica" panose="020B0604020202020204" pitchFamily="34" charset="0"/>
            </a:endParaRPr>
          </a:p>
        </p:txBody>
      </p:sp>
      <p:sp>
        <p:nvSpPr>
          <p:cNvPr id="30" name="任意多边形 29"/>
          <p:cNvSpPr/>
          <p:nvPr/>
        </p:nvSpPr>
        <p:spPr>
          <a:xfrm>
            <a:off x="7512258" y="1993640"/>
            <a:ext cx="287322" cy="0"/>
          </a:xfrm>
          <a:custGeom>
            <a:avLst/>
            <a:gdLst>
              <a:gd name="connsiteX0" fmla="*/ 0 w 504825"/>
              <a:gd name="connsiteY0" fmla="*/ 0 h 0"/>
              <a:gd name="connsiteX1" fmla="*/ 504825 w 504825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04825">
                <a:moveTo>
                  <a:pt x="0" y="0"/>
                </a:moveTo>
                <a:lnTo>
                  <a:pt x="504825" y="0"/>
                </a:lnTo>
              </a:path>
            </a:pathLst>
          </a:custGeom>
          <a:noFill/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zh-CN" altLang="en-US" sz="1280"/>
          </a:p>
        </p:txBody>
      </p:sp>
      <p:sp>
        <p:nvSpPr>
          <p:cNvPr id="32" name="TextBox 13"/>
          <p:cNvSpPr txBox="1"/>
          <p:nvPr/>
        </p:nvSpPr>
        <p:spPr>
          <a:xfrm flipH="1">
            <a:off x="4553585" y="2218690"/>
            <a:ext cx="1586230" cy="275590"/>
          </a:xfrm>
          <a:prstGeom prst="rect">
            <a:avLst/>
          </a:prstGeom>
          <a:solidFill>
            <a:schemeClr val="accent3">
              <a:lumMod val="75000"/>
            </a:schemeClr>
          </a:solidFill>
          <a:ln w="9525">
            <a:noFill/>
          </a:ln>
        </p:spPr>
        <p:txBody>
          <a:bodyPr wrap="square">
            <a:spAutoFit/>
          </a:bodyPr>
          <a:p>
            <a:pPr algn="ctr"/>
            <a:r>
              <a:rPr lang="zh-CN" altLang="en-US" sz="1200" b="1" dirty="0">
                <a:solidFill>
                  <a:schemeClr val="bg1"/>
                </a:solidFill>
                <a:latin typeface="Calibri" panose="020F0502020204030204" pitchFamily="34" charset="0"/>
              </a:rPr>
              <a:t>商城页面</a:t>
            </a:r>
            <a:endParaRPr lang="zh-CN" altLang="en-US" sz="120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33" name="TextBox 26"/>
          <p:cNvSpPr txBox="1"/>
          <p:nvPr/>
        </p:nvSpPr>
        <p:spPr>
          <a:xfrm flipH="1">
            <a:off x="4542790" y="2550160"/>
            <a:ext cx="1597660" cy="1476375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square">
            <a:spAutoFit/>
          </a:bodyPr>
          <a:p>
            <a:r>
              <a:rPr lang="en-US" altLang="zh-CN" sz="1000" dirty="0">
                <a:latin typeface="Calibri" panose="020F0502020204030204" pitchFamily="34" charset="0"/>
              </a:rPr>
              <a:t>1.</a:t>
            </a:r>
            <a:r>
              <a:rPr lang="zh-CN" altLang="en-US" sz="1000" dirty="0">
                <a:latin typeface="Arial" panose="020B0604020202020204" pitchFamily="34" charset="0"/>
                <a:sym typeface="+mn-ea"/>
              </a:rPr>
              <a:t>广告区</a:t>
            </a:r>
            <a:r>
              <a:rPr lang="en-US" altLang="zh-CN" sz="1000" dirty="0">
                <a:latin typeface="Arial" panose="020B0604020202020204" pitchFamily="34" charset="0"/>
                <a:sym typeface="+mn-ea"/>
              </a:rPr>
              <a:t>2</a:t>
            </a:r>
            <a:r>
              <a:rPr lang="zh-CN" altLang="en-US" sz="1000" dirty="0">
                <a:latin typeface="Arial" panose="020B0604020202020204" pitchFamily="34" charset="0"/>
                <a:sym typeface="+mn-ea"/>
              </a:rPr>
              <a:t>秒轮翻一次；</a:t>
            </a:r>
            <a:endParaRPr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000" dirty="0">
                <a:latin typeface="Calibri" panose="020F0502020204030204" pitchFamily="34" charset="0"/>
              </a:rPr>
              <a:t>2.在输入框内输入关键字后确认搜索。</a:t>
            </a:r>
            <a:endParaRPr lang="en-US" altLang="zh-CN" sz="1000" dirty="0">
              <a:latin typeface="Calibri" panose="020F0502020204030204" pitchFamily="34" charset="0"/>
            </a:endParaRPr>
          </a:p>
          <a:p>
            <a:r>
              <a:rPr lang="en-US" altLang="zh-CN" sz="1000" dirty="0">
                <a:latin typeface="Calibri" panose="020F0502020204030204" pitchFamily="34" charset="0"/>
              </a:rPr>
              <a:t>3.10</a:t>
            </a:r>
            <a:r>
              <a:rPr lang="zh-CN" altLang="en-US" sz="1000" dirty="0">
                <a:latin typeface="Calibri" panose="020F0502020204030204" pitchFamily="34" charset="0"/>
              </a:rPr>
              <a:t>个功能模块辅助选择多样化；</a:t>
            </a:r>
            <a:endParaRPr lang="zh-CN" altLang="en-US" sz="1000" dirty="0">
              <a:latin typeface="Calibri" panose="020F0502020204030204" pitchFamily="34" charset="0"/>
            </a:endParaRPr>
          </a:p>
          <a:p>
            <a:r>
              <a:rPr lang="zh-CN" altLang="en-US" sz="1000" dirty="0">
                <a:latin typeface="Calibri" panose="020F0502020204030204" pitchFamily="34" charset="0"/>
              </a:rPr>
              <a:t>可以根据自己的需求查找自己喜欢的品牌产品，详细的产品介绍，意见购买装修产品快捷方便。</a:t>
            </a:r>
            <a:endParaRPr lang="zh-CN" altLang="en-US" sz="1000" dirty="0">
              <a:latin typeface="Calibri" panose="020F0502020204030204" pitchFamily="34" charset="0"/>
            </a:endParaRPr>
          </a:p>
        </p:txBody>
      </p:sp>
      <p:sp>
        <p:nvSpPr>
          <p:cNvPr id="34" name="TextBox 27"/>
          <p:cNvSpPr txBox="1"/>
          <p:nvPr/>
        </p:nvSpPr>
        <p:spPr>
          <a:xfrm flipH="1">
            <a:off x="6271260" y="2218690"/>
            <a:ext cx="1528445" cy="275590"/>
          </a:xfrm>
          <a:prstGeom prst="rect">
            <a:avLst/>
          </a:prstGeom>
          <a:solidFill>
            <a:schemeClr val="accent3">
              <a:lumMod val="75000"/>
            </a:schemeClr>
          </a:solidFill>
          <a:ln w="9525">
            <a:noFill/>
          </a:ln>
        </p:spPr>
        <p:txBody>
          <a:bodyPr wrap="square">
            <a:spAutoFit/>
          </a:bodyPr>
          <a:p>
            <a:pPr algn="ctr"/>
            <a:r>
              <a:rPr lang="zh-CN" altLang="en-US" sz="1200" b="1" dirty="0">
                <a:solidFill>
                  <a:schemeClr val="bg1"/>
                </a:solidFill>
                <a:latin typeface="Calibri" panose="020F0502020204030204" pitchFamily="34" charset="0"/>
              </a:rPr>
              <a:t>我的个人中心</a:t>
            </a:r>
            <a:endParaRPr lang="zh-CN" altLang="en-US" sz="120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35" name="TextBox 28"/>
          <p:cNvSpPr txBox="1"/>
          <p:nvPr/>
        </p:nvSpPr>
        <p:spPr>
          <a:xfrm flipH="1">
            <a:off x="6271895" y="2550160"/>
            <a:ext cx="1519555" cy="1630045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square">
            <a:spAutoFit/>
          </a:bodyPr>
          <a:p>
            <a:r>
              <a:rPr lang="en-US" altLang="zh-CN" sz="1000" dirty="0">
                <a:latin typeface="Calibri" panose="020F0502020204030204" pitchFamily="34" charset="0"/>
              </a:rPr>
              <a:t>1.</a:t>
            </a:r>
            <a:r>
              <a:rPr lang="zh-CN" altLang="en-US" sz="1000" dirty="0">
                <a:latin typeface="Calibri" panose="020F0502020204030204" pitchFamily="34" charset="0"/>
              </a:rPr>
              <a:t>记录保存个人装修相关信息；</a:t>
            </a:r>
            <a:endParaRPr lang="zh-CN" altLang="en-US" sz="1000" dirty="0">
              <a:latin typeface="Calibri" panose="020F0502020204030204" pitchFamily="34" charset="0"/>
            </a:endParaRPr>
          </a:p>
          <a:p>
            <a:r>
              <a:rPr lang="en-US" altLang="zh-CN" sz="1000" dirty="0">
                <a:latin typeface="Calibri" panose="020F0502020204030204" pitchFamily="34" charset="0"/>
              </a:rPr>
              <a:t>2.</a:t>
            </a:r>
            <a:r>
              <a:rPr lang="zh-CN" altLang="en-US" sz="1000" dirty="0">
                <a:latin typeface="Calibri" panose="020F0502020204030204" pitchFamily="34" charset="0"/>
              </a:rPr>
              <a:t>可以上传自己的作品到平台上可获得丰厚收益。</a:t>
            </a:r>
            <a:endParaRPr lang="zh-CN" altLang="en-US" sz="1000" dirty="0">
              <a:latin typeface="Calibri" panose="020F0502020204030204" pitchFamily="34" charset="0"/>
            </a:endParaRPr>
          </a:p>
          <a:p>
            <a:r>
              <a:rPr lang="en-US" altLang="zh-CN" sz="1000" dirty="0">
                <a:latin typeface="Calibri" panose="020F0502020204030204" pitchFamily="34" charset="0"/>
              </a:rPr>
              <a:t>3.</a:t>
            </a:r>
            <a:r>
              <a:rPr lang="zh-CN" altLang="en-US" sz="1000" dirty="0">
                <a:latin typeface="Calibri" panose="020F0502020204030204" pitchFamily="34" charset="0"/>
              </a:rPr>
              <a:t>购买信息会在我的订单里面直接显示，方便查看；</a:t>
            </a:r>
            <a:endParaRPr lang="zh-CN" altLang="en-US" sz="1000" dirty="0">
              <a:latin typeface="Calibri" panose="020F0502020204030204" pitchFamily="34" charset="0"/>
            </a:endParaRPr>
          </a:p>
          <a:p>
            <a:r>
              <a:rPr lang="en-US" altLang="zh-CN" sz="1000" dirty="0">
                <a:latin typeface="Calibri" panose="020F0502020204030204" pitchFamily="34" charset="0"/>
              </a:rPr>
              <a:t>4.</a:t>
            </a:r>
            <a:r>
              <a:rPr lang="zh-CN" altLang="en-US" sz="1000" dirty="0">
                <a:latin typeface="Calibri" panose="020F0502020204030204" pitchFamily="34" charset="0"/>
              </a:rPr>
              <a:t>可意见好友一起享受平台带来的福利。</a:t>
            </a:r>
            <a:endParaRPr lang="zh-CN" altLang="en-US" sz="1000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9" name="文本框 28"/>
          <p:cNvSpPr txBox="1"/>
          <p:nvPr/>
        </p:nvSpPr>
        <p:spPr>
          <a:xfrm>
            <a:off x="329565" y="120015"/>
            <a:ext cx="2535555" cy="4508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lnSpc>
                <a:spcPct val="130000"/>
              </a:lnSpc>
              <a:spcBef>
                <a:spcPts val="450"/>
              </a:spcBef>
              <a:spcAft>
                <a:spcPts val="450"/>
              </a:spcAft>
              <a:buClr>
                <a:srgbClr val="00B050"/>
              </a:buClr>
              <a:buSzPct val="80000"/>
              <a:defRPr/>
            </a:pPr>
            <a:r>
              <a:rPr lang="zh-CN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项目效果方案</a:t>
            </a:r>
            <a:endParaRPr lang="zh-CN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94325" y="1604010"/>
            <a:ext cx="1426845" cy="141478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2347595" y="3098165"/>
            <a:ext cx="18434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PC</a:t>
            </a:r>
            <a:r>
              <a:rPr lang="zh-CN" altLang="en-US"/>
              <a:t>端效果原型</a:t>
            </a:r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5273040" y="3098165"/>
            <a:ext cx="18434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/>
              <a:t>微信端效果</a:t>
            </a:r>
            <a:r>
              <a:rPr lang="zh-CN" altLang="en-US"/>
              <a:t>原型</a:t>
            </a:r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1022350" y="1988820"/>
            <a:ext cx="409765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https://pro.modao.cc/app/qH1YPff1yIO4LDpDQuUJhUFTwF1peAd</a:t>
            </a:r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2366645" y="3514090"/>
            <a:ext cx="1701800" cy="2139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800"/>
              <a:t>（请复制以上链接到浏览器）</a:t>
            </a:r>
            <a:endParaRPr lang="zh-CN" altLang="en-US" sz="800"/>
          </a:p>
        </p:txBody>
      </p:sp>
    </p:spTree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560"/>
          <a:stretch>
            <a:fillRect/>
          </a:stretch>
        </p:blipFill>
        <p:spPr>
          <a:xfrm>
            <a:off x="0" y="6464"/>
            <a:ext cx="9171516" cy="5152371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600"/>
          </a:p>
        </p:txBody>
      </p:sp>
      <p:grpSp>
        <p:nvGrpSpPr>
          <p:cNvPr id="6" name="组合 5"/>
          <p:cNvGrpSpPr/>
          <p:nvPr/>
        </p:nvGrpSpPr>
        <p:grpSpPr>
          <a:xfrm>
            <a:off x="-27515" y="0"/>
            <a:ext cx="4713815" cy="2618598"/>
            <a:chOff x="-36687" y="0"/>
            <a:chExt cx="6285087" cy="3491464"/>
          </a:xfrm>
        </p:grpSpPr>
        <p:sp>
          <p:nvSpPr>
            <p:cNvPr id="7" name="自由: 形状 17"/>
            <p:cNvSpPr/>
            <p:nvPr/>
          </p:nvSpPr>
          <p:spPr bwMode="auto">
            <a:xfrm>
              <a:off x="0" y="0"/>
              <a:ext cx="6248399" cy="3491464"/>
            </a:xfrm>
            <a:custGeom>
              <a:avLst/>
              <a:gdLst>
                <a:gd name="connsiteX0" fmla="*/ 0 w 6248399"/>
                <a:gd name="connsiteY0" fmla="*/ 0 h 3491464"/>
                <a:gd name="connsiteX1" fmla="*/ 6248399 w 6248399"/>
                <a:gd name="connsiteY1" fmla="*/ 0 h 3491464"/>
                <a:gd name="connsiteX2" fmla="*/ 2125551 w 6248399"/>
                <a:gd name="connsiteY2" fmla="*/ 2062005 h 3491464"/>
                <a:gd name="connsiteX3" fmla="*/ 31892 w 6248399"/>
                <a:gd name="connsiteY3" fmla="*/ 3319624 h 3491464"/>
                <a:gd name="connsiteX4" fmla="*/ 0 w 6248399"/>
                <a:gd name="connsiteY4" fmla="*/ 3491464 h 3491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48399" h="3491464">
                  <a:moveTo>
                    <a:pt x="0" y="0"/>
                  </a:moveTo>
                  <a:lnTo>
                    <a:pt x="6248399" y="0"/>
                  </a:lnTo>
                  <a:cubicBezTo>
                    <a:pt x="5732171" y="664036"/>
                    <a:pt x="4399745" y="1985116"/>
                    <a:pt x="2125551" y="2062005"/>
                  </a:cubicBezTo>
                  <a:cubicBezTo>
                    <a:pt x="897765" y="2100449"/>
                    <a:pt x="207435" y="2637766"/>
                    <a:pt x="31892" y="3319624"/>
                  </a:cubicBezTo>
                  <a:lnTo>
                    <a:pt x="0" y="3491464"/>
                  </a:lnTo>
                  <a:close/>
                </a:path>
              </a:pathLst>
            </a:custGeom>
            <a:solidFill>
              <a:srgbClr val="2828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noAutofit/>
            </a:bodyPr>
            <a:lstStyle/>
            <a:p>
              <a:endParaRPr lang="zh-CN" altLang="en-US" sz="1350" dirty="0"/>
            </a:p>
          </p:txBody>
        </p:sp>
        <p:sp>
          <p:nvSpPr>
            <p:cNvPr id="8" name="自由: 形状 16"/>
            <p:cNvSpPr/>
            <p:nvPr/>
          </p:nvSpPr>
          <p:spPr bwMode="auto">
            <a:xfrm>
              <a:off x="0" y="0"/>
              <a:ext cx="6248400" cy="3480602"/>
            </a:xfrm>
            <a:custGeom>
              <a:avLst/>
              <a:gdLst>
                <a:gd name="connsiteX0" fmla="*/ 5899599 w 6248400"/>
                <a:gd name="connsiteY0" fmla="*/ 0 h 3480602"/>
                <a:gd name="connsiteX1" fmla="*/ 6248400 w 6248400"/>
                <a:gd name="connsiteY1" fmla="*/ 0 h 3480602"/>
                <a:gd name="connsiteX2" fmla="*/ 2125575 w 6248400"/>
                <a:gd name="connsiteY2" fmla="*/ 2061803 h 3480602"/>
                <a:gd name="connsiteX3" fmla="*/ 4866 w 6248400"/>
                <a:gd name="connsiteY3" fmla="*/ 3480602 h 3480602"/>
                <a:gd name="connsiteX4" fmla="*/ 0 w 6248400"/>
                <a:gd name="connsiteY4" fmla="*/ 3419948 h 3480602"/>
                <a:gd name="connsiteX5" fmla="*/ 0 w 6248400"/>
                <a:gd name="connsiteY5" fmla="*/ 3113377 h 3480602"/>
                <a:gd name="connsiteX6" fmla="*/ 21237 w 6248400"/>
                <a:gd name="connsiteY6" fmla="*/ 2971271 h 3480602"/>
                <a:gd name="connsiteX7" fmla="*/ 2125575 w 6248400"/>
                <a:gd name="connsiteY7" fmla="*/ 1656431 h 3480602"/>
                <a:gd name="connsiteX8" fmla="*/ 5899599 w 6248400"/>
                <a:gd name="connsiteY8" fmla="*/ 0 h 3480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248400" h="3480602">
                  <a:moveTo>
                    <a:pt x="5899599" y="0"/>
                  </a:moveTo>
                  <a:cubicBezTo>
                    <a:pt x="6248400" y="0"/>
                    <a:pt x="6248400" y="0"/>
                    <a:pt x="6248400" y="0"/>
                  </a:cubicBezTo>
                  <a:cubicBezTo>
                    <a:pt x="5732175" y="663970"/>
                    <a:pt x="4399756" y="1984922"/>
                    <a:pt x="2125575" y="2061803"/>
                  </a:cubicBezTo>
                  <a:cubicBezTo>
                    <a:pt x="807108" y="2103737"/>
                    <a:pt x="102531" y="2725773"/>
                    <a:pt x="4866" y="3480602"/>
                  </a:cubicBezTo>
                  <a:lnTo>
                    <a:pt x="0" y="3419948"/>
                  </a:lnTo>
                  <a:lnTo>
                    <a:pt x="0" y="3113377"/>
                  </a:lnTo>
                  <a:lnTo>
                    <a:pt x="21237" y="2971271"/>
                  </a:lnTo>
                  <a:cubicBezTo>
                    <a:pt x="170819" y="2261922"/>
                    <a:pt x="867276" y="1696182"/>
                    <a:pt x="2125575" y="1656431"/>
                  </a:cubicBezTo>
                  <a:cubicBezTo>
                    <a:pt x="4002123" y="1586540"/>
                    <a:pt x="5229902" y="684938"/>
                    <a:pt x="58995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noAutofit/>
            </a:bodyPr>
            <a:lstStyle/>
            <a:p>
              <a:endParaRPr lang="zh-CN" altLang="en-US" sz="1350" dirty="0"/>
            </a:p>
          </p:txBody>
        </p:sp>
        <p:sp>
          <p:nvSpPr>
            <p:cNvPr id="9" name="Freeform 16"/>
            <p:cNvSpPr/>
            <p:nvPr/>
          </p:nvSpPr>
          <p:spPr bwMode="auto">
            <a:xfrm>
              <a:off x="-36687" y="0"/>
              <a:ext cx="5936027" cy="3222558"/>
            </a:xfrm>
            <a:custGeom>
              <a:avLst/>
              <a:gdLst>
                <a:gd name="T0" fmla="*/ 310 w 851"/>
                <a:gd name="T1" fmla="*/ 223 h 461"/>
                <a:gd name="T2" fmla="*/ 837 w 851"/>
                <a:gd name="T3" fmla="*/ 0 h 461"/>
                <a:gd name="T4" fmla="*/ 851 w 851"/>
                <a:gd name="T5" fmla="*/ 0 h 461"/>
                <a:gd name="T6" fmla="*/ 851 w 851"/>
                <a:gd name="T7" fmla="*/ 0 h 461"/>
                <a:gd name="T8" fmla="*/ 310 w 851"/>
                <a:gd name="T9" fmla="*/ 237 h 461"/>
                <a:gd name="T10" fmla="*/ 4 w 851"/>
                <a:gd name="T11" fmla="*/ 461 h 461"/>
                <a:gd name="T12" fmla="*/ 310 w 851"/>
                <a:gd name="T13" fmla="*/ 223 h 4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1" h="461">
                  <a:moveTo>
                    <a:pt x="310" y="223"/>
                  </a:moveTo>
                  <a:cubicBezTo>
                    <a:pt x="567" y="215"/>
                    <a:pt x="739" y="96"/>
                    <a:pt x="837" y="0"/>
                  </a:cubicBezTo>
                  <a:cubicBezTo>
                    <a:pt x="851" y="0"/>
                    <a:pt x="851" y="0"/>
                    <a:pt x="851" y="0"/>
                  </a:cubicBezTo>
                  <a:cubicBezTo>
                    <a:pt x="851" y="0"/>
                    <a:pt x="851" y="0"/>
                    <a:pt x="851" y="0"/>
                  </a:cubicBezTo>
                  <a:cubicBezTo>
                    <a:pt x="755" y="99"/>
                    <a:pt x="579" y="228"/>
                    <a:pt x="310" y="237"/>
                  </a:cubicBezTo>
                  <a:cubicBezTo>
                    <a:pt x="109" y="244"/>
                    <a:pt x="8" y="344"/>
                    <a:pt x="4" y="461"/>
                  </a:cubicBezTo>
                  <a:cubicBezTo>
                    <a:pt x="0" y="338"/>
                    <a:pt x="101" y="230"/>
                    <a:pt x="310" y="22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350"/>
            </a:p>
          </p:txBody>
        </p:sp>
      </p:grpSp>
      <p:grpSp>
        <p:nvGrpSpPr>
          <p:cNvPr id="10" name="组合 9"/>
          <p:cNvGrpSpPr/>
          <p:nvPr/>
        </p:nvGrpSpPr>
        <p:grpSpPr>
          <a:xfrm rot="10800000">
            <a:off x="4457700" y="2532091"/>
            <a:ext cx="4713815" cy="2618598"/>
            <a:chOff x="-36687" y="0"/>
            <a:chExt cx="6285087" cy="3491464"/>
          </a:xfrm>
        </p:grpSpPr>
        <p:sp>
          <p:nvSpPr>
            <p:cNvPr id="11" name="自由: 形状 20"/>
            <p:cNvSpPr/>
            <p:nvPr/>
          </p:nvSpPr>
          <p:spPr bwMode="auto">
            <a:xfrm>
              <a:off x="0" y="0"/>
              <a:ext cx="6248399" cy="3491464"/>
            </a:xfrm>
            <a:custGeom>
              <a:avLst/>
              <a:gdLst>
                <a:gd name="connsiteX0" fmla="*/ 0 w 6248399"/>
                <a:gd name="connsiteY0" fmla="*/ 0 h 3491464"/>
                <a:gd name="connsiteX1" fmla="*/ 6248399 w 6248399"/>
                <a:gd name="connsiteY1" fmla="*/ 0 h 3491464"/>
                <a:gd name="connsiteX2" fmla="*/ 2125551 w 6248399"/>
                <a:gd name="connsiteY2" fmla="*/ 2062005 h 3491464"/>
                <a:gd name="connsiteX3" fmla="*/ 31892 w 6248399"/>
                <a:gd name="connsiteY3" fmla="*/ 3319624 h 3491464"/>
                <a:gd name="connsiteX4" fmla="*/ 0 w 6248399"/>
                <a:gd name="connsiteY4" fmla="*/ 3491464 h 3491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48399" h="3491464">
                  <a:moveTo>
                    <a:pt x="0" y="0"/>
                  </a:moveTo>
                  <a:lnTo>
                    <a:pt x="6248399" y="0"/>
                  </a:lnTo>
                  <a:cubicBezTo>
                    <a:pt x="5732171" y="664036"/>
                    <a:pt x="4399745" y="1985116"/>
                    <a:pt x="2125551" y="2062005"/>
                  </a:cubicBezTo>
                  <a:cubicBezTo>
                    <a:pt x="897765" y="2100449"/>
                    <a:pt x="207435" y="2637766"/>
                    <a:pt x="31892" y="3319624"/>
                  </a:cubicBezTo>
                  <a:lnTo>
                    <a:pt x="0" y="3491464"/>
                  </a:lnTo>
                  <a:close/>
                </a:path>
              </a:pathLst>
            </a:custGeom>
            <a:solidFill>
              <a:srgbClr val="2828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noAutofit/>
            </a:bodyPr>
            <a:lstStyle/>
            <a:p>
              <a:endParaRPr lang="zh-CN" altLang="en-US" sz="1350"/>
            </a:p>
          </p:txBody>
        </p:sp>
        <p:sp>
          <p:nvSpPr>
            <p:cNvPr id="12" name="自由: 形状 21"/>
            <p:cNvSpPr/>
            <p:nvPr/>
          </p:nvSpPr>
          <p:spPr bwMode="auto">
            <a:xfrm>
              <a:off x="0" y="0"/>
              <a:ext cx="6248400" cy="3480602"/>
            </a:xfrm>
            <a:custGeom>
              <a:avLst/>
              <a:gdLst>
                <a:gd name="connsiteX0" fmla="*/ 5899599 w 6248400"/>
                <a:gd name="connsiteY0" fmla="*/ 0 h 3480602"/>
                <a:gd name="connsiteX1" fmla="*/ 6248400 w 6248400"/>
                <a:gd name="connsiteY1" fmla="*/ 0 h 3480602"/>
                <a:gd name="connsiteX2" fmla="*/ 2125575 w 6248400"/>
                <a:gd name="connsiteY2" fmla="*/ 2061803 h 3480602"/>
                <a:gd name="connsiteX3" fmla="*/ 4866 w 6248400"/>
                <a:gd name="connsiteY3" fmla="*/ 3480602 h 3480602"/>
                <a:gd name="connsiteX4" fmla="*/ 0 w 6248400"/>
                <a:gd name="connsiteY4" fmla="*/ 3419948 h 3480602"/>
                <a:gd name="connsiteX5" fmla="*/ 0 w 6248400"/>
                <a:gd name="connsiteY5" fmla="*/ 3113377 h 3480602"/>
                <a:gd name="connsiteX6" fmla="*/ 21237 w 6248400"/>
                <a:gd name="connsiteY6" fmla="*/ 2971271 h 3480602"/>
                <a:gd name="connsiteX7" fmla="*/ 2125575 w 6248400"/>
                <a:gd name="connsiteY7" fmla="*/ 1656431 h 3480602"/>
                <a:gd name="connsiteX8" fmla="*/ 5899599 w 6248400"/>
                <a:gd name="connsiteY8" fmla="*/ 0 h 3480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248400" h="3480602">
                  <a:moveTo>
                    <a:pt x="5899599" y="0"/>
                  </a:moveTo>
                  <a:cubicBezTo>
                    <a:pt x="6248400" y="0"/>
                    <a:pt x="6248400" y="0"/>
                    <a:pt x="6248400" y="0"/>
                  </a:cubicBezTo>
                  <a:cubicBezTo>
                    <a:pt x="5732175" y="663970"/>
                    <a:pt x="4399756" y="1984922"/>
                    <a:pt x="2125575" y="2061803"/>
                  </a:cubicBezTo>
                  <a:cubicBezTo>
                    <a:pt x="807108" y="2103737"/>
                    <a:pt x="102531" y="2725773"/>
                    <a:pt x="4866" y="3480602"/>
                  </a:cubicBezTo>
                  <a:lnTo>
                    <a:pt x="0" y="3419948"/>
                  </a:lnTo>
                  <a:lnTo>
                    <a:pt x="0" y="3113377"/>
                  </a:lnTo>
                  <a:lnTo>
                    <a:pt x="21237" y="2971271"/>
                  </a:lnTo>
                  <a:cubicBezTo>
                    <a:pt x="170819" y="2261922"/>
                    <a:pt x="867276" y="1696182"/>
                    <a:pt x="2125575" y="1656431"/>
                  </a:cubicBezTo>
                  <a:cubicBezTo>
                    <a:pt x="4002123" y="1586540"/>
                    <a:pt x="5229902" y="684938"/>
                    <a:pt x="58995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noAutofit/>
            </a:bodyPr>
            <a:lstStyle/>
            <a:p>
              <a:endParaRPr lang="zh-CN" altLang="en-US" sz="1350" dirty="0"/>
            </a:p>
          </p:txBody>
        </p:sp>
        <p:sp>
          <p:nvSpPr>
            <p:cNvPr id="13" name="Freeform 16"/>
            <p:cNvSpPr/>
            <p:nvPr/>
          </p:nvSpPr>
          <p:spPr bwMode="auto">
            <a:xfrm>
              <a:off x="-36687" y="0"/>
              <a:ext cx="5936027" cy="3222558"/>
            </a:xfrm>
            <a:custGeom>
              <a:avLst/>
              <a:gdLst>
                <a:gd name="T0" fmla="*/ 310 w 851"/>
                <a:gd name="T1" fmla="*/ 223 h 461"/>
                <a:gd name="T2" fmla="*/ 837 w 851"/>
                <a:gd name="T3" fmla="*/ 0 h 461"/>
                <a:gd name="T4" fmla="*/ 851 w 851"/>
                <a:gd name="T5" fmla="*/ 0 h 461"/>
                <a:gd name="T6" fmla="*/ 851 w 851"/>
                <a:gd name="T7" fmla="*/ 0 h 461"/>
                <a:gd name="T8" fmla="*/ 310 w 851"/>
                <a:gd name="T9" fmla="*/ 237 h 461"/>
                <a:gd name="T10" fmla="*/ 4 w 851"/>
                <a:gd name="T11" fmla="*/ 461 h 461"/>
                <a:gd name="T12" fmla="*/ 310 w 851"/>
                <a:gd name="T13" fmla="*/ 223 h 4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1" h="461">
                  <a:moveTo>
                    <a:pt x="310" y="223"/>
                  </a:moveTo>
                  <a:cubicBezTo>
                    <a:pt x="567" y="215"/>
                    <a:pt x="739" y="96"/>
                    <a:pt x="837" y="0"/>
                  </a:cubicBezTo>
                  <a:cubicBezTo>
                    <a:pt x="851" y="0"/>
                    <a:pt x="851" y="0"/>
                    <a:pt x="851" y="0"/>
                  </a:cubicBezTo>
                  <a:cubicBezTo>
                    <a:pt x="851" y="0"/>
                    <a:pt x="851" y="0"/>
                    <a:pt x="851" y="0"/>
                  </a:cubicBezTo>
                  <a:cubicBezTo>
                    <a:pt x="755" y="99"/>
                    <a:pt x="579" y="228"/>
                    <a:pt x="310" y="237"/>
                  </a:cubicBezTo>
                  <a:cubicBezTo>
                    <a:pt x="109" y="244"/>
                    <a:pt x="8" y="344"/>
                    <a:pt x="4" y="461"/>
                  </a:cubicBezTo>
                  <a:cubicBezTo>
                    <a:pt x="0" y="338"/>
                    <a:pt x="101" y="230"/>
                    <a:pt x="310" y="22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350"/>
            </a:p>
          </p:txBody>
        </p:sp>
      </p:grpSp>
      <p:sp>
        <p:nvSpPr>
          <p:cNvPr id="17" name="矩形 16"/>
          <p:cNvSpPr/>
          <p:nvPr/>
        </p:nvSpPr>
        <p:spPr>
          <a:xfrm>
            <a:off x="3073408" y="2186655"/>
            <a:ext cx="2997200" cy="7683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400"/>
            <a:r>
              <a:rPr lang="zh-CN" altLang="en-US" sz="4400" b="1" dirty="0">
                <a:solidFill>
                  <a:schemeClr val="bg1"/>
                </a:solidFill>
                <a:latin typeface="造字工房悦黑演示版常规体" pitchFamily="50" charset="-122"/>
                <a:ea typeface="造字工房悦黑演示版常规体" pitchFamily="50" charset="-122"/>
                <a:cs typeface="+mn-ea"/>
                <a:sym typeface="+mn-lt"/>
              </a:rPr>
              <a:t>，</a:t>
            </a:r>
            <a:r>
              <a:rPr lang="en-US" altLang="zh-CN" sz="4400" b="1" dirty="0">
                <a:solidFill>
                  <a:schemeClr val="bg1"/>
                </a:solidFill>
                <a:latin typeface="造字工房悦黑演示版常规体" pitchFamily="50" charset="-122"/>
                <a:ea typeface="造字工房悦黑演示版常规体" pitchFamily="50" charset="-122"/>
                <a:cs typeface="+mn-ea"/>
                <a:sym typeface="+mn-lt"/>
              </a:rPr>
              <a:t>THANKS</a:t>
            </a:r>
            <a:r>
              <a:rPr lang="zh-CN" altLang="en-US" sz="4400" b="1" dirty="0">
                <a:solidFill>
                  <a:schemeClr val="bg1"/>
                </a:solidFill>
                <a:latin typeface="造字工房悦黑演示版常规体" pitchFamily="50" charset="-122"/>
                <a:ea typeface="造字工房悦黑演示版常规体" pitchFamily="50" charset="-122"/>
                <a:cs typeface="+mn-ea"/>
                <a:sym typeface="+mn-lt"/>
              </a:rPr>
              <a:t>！</a:t>
            </a:r>
            <a:endParaRPr lang="zh-CN" altLang="en-US" sz="4400" b="1" dirty="0">
              <a:solidFill>
                <a:schemeClr val="bg1"/>
              </a:solidFill>
              <a:latin typeface="造字工房悦黑演示版常规体" pitchFamily="50" charset="-122"/>
              <a:ea typeface="造字工房悦黑演示版常规体" pitchFamily="50" charset="-122"/>
              <a:cs typeface="+mn-ea"/>
              <a:sym typeface="+mn-lt"/>
            </a:endParaRPr>
          </a:p>
        </p:txBody>
      </p:sp>
      <p:sp>
        <p:nvSpPr>
          <p:cNvPr id="20" name="TextBox 60"/>
          <p:cNvSpPr txBox="1"/>
          <p:nvPr/>
        </p:nvSpPr>
        <p:spPr>
          <a:xfrm>
            <a:off x="3378835" y="1957304"/>
            <a:ext cx="2386330" cy="229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3765"/>
            <a:r>
              <a:rPr lang="en-US" sz="900" b="1" spc="150" dirty="0">
                <a:solidFill>
                  <a:schemeClr val="bg1"/>
                </a:solidFill>
                <a:latin typeface="Agency FB" panose="020B0503020202020204"/>
                <a:ea typeface="微软雅黑" panose="020B0503020204020204" pitchFamily="34" charset="-122"/>
                <a:cs typeface="+mn-ea"/>
                <a:sym typeface="+mn-lt"/>
              </a:rPr>
              <a:t>LARGE AND SMALL DESIGNER PLATFORM </a:t>
            </a:r>
            <a:endParaRPr lang="en-US" sz="1000" b="1" spc="150" dirty="0">
              <a:solidFill>
                <a:schemeClr val="bg1"/>
              </a:solidFill>
              <a:latin typeface="Agency FB" panose="020B0503020202020204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08289" y="3118624"/>
            <a:ext cx="3754092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 defTabSz="914400"/>
            <a:r>
              <a:rPr sz="1600" dirty="0">
                <a:solidFill>
                  <a:schemeClr val="bg1"/>
                </a:solidFill>
                <a:latin typeface="Agency FB" panose="020B0503020202020204"/>
                <a:cs typeface="+mn-ea"/>
                <a:sym typeface="+mn-lt"/>
              </a:rPr>
              <a:t>贵州黔商科技有限公司</a:t>
            </a:r>
            <a:endParaRPr sz="1600" dirty="0">
              <a:solidFill>
                <a:schemeClr val="bg1"/>
              </a:solidFill>
              <a:latin typeface="Agency FB" panose="020B0503020202020204"/>
              <a:cs typeface="+mn-ea"/>
              <a:sym typeface="+mn-lt"/>
            </a:endParaRPr>
          </a:p>
          <a:p>
            <a:pPr algn="ctr" defTabSz="914400"/>
            <a:r>
              <a:rPr sz="1600" dirty="0">
                <a:solidFill>
                  <a:schemeClr val="bg1"/>
                </a:solidFill>
                <a:latin typeface="Agency FB" panose="020B0503020202020204"/>
                <a:cs typeface="+mn-ea"/>
                <a:sym typeface="+mn-lt"/>
              </a:rPr>
              <a:t>Guizhou qianshang technology co.,Ltd.</a:t>
            </a:r>
            <a:endParaRPr sz="1600" dirty="0">
              <a:solidFill>
                <a:schemeClr val="bg1"/>
              </a:solidFill>
              <a:latin typeface="Agency FB" panose="020B0503020202020204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0">
        <p:wipe/>
      </p:transition>
    </mc:Choice>
    <mc:Fallback>
      <p:transition spd="slow" advClick="0" advTm="0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700"/>
                            </p:stCondLst>
                            <p:childTnLst>
                              <p:par>
                                <p:cTn id="11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20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0" grpId="0"/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560"/>
          <a:stretch>
            <a:fillRect/>
          </a:stretch>
        </p:blipFill>
        <p:spPr>
          <a:xfrm>
            <a:off x="0" y="6464"/>
            <a:ext cx="9171516" cy="5152371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600"/>
          </a:p>
        </p:txBody>
      </p:sp>
      <p:sp>
        <p:nvSpPr>
          <p:cNvPr id="32" name="MH_Number_1"/>
          <p:cNvSpPr/>
          <p:nvPr>
            <p:custDataLst>
              <p:tags r:id="rId2"/>
            </p:custDataLst>
          </p:nvPr>
        </p:nvSpPr>
        <p:spPr>
          <a:xfrm>
            <a:off x="5016634" y="2489344"/>
            <a:ext cx="374213" cy="373961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1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01</a:t>
            </a:r>
            <a:endParaRPr lang="zh-CN" altLang="en-US" sz="21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3" name="MH_Entry_1"/>
          <p:cNvSpPr/>
          <p:nvPr>
            <p:custDataLst>
              <p:tags r:id="rId3"/>
            </p:custDataLst>
          </p:nvPr>
        </p:nvSpPr>
        <p:spPr>
          <a:xfrm>
            <a:off x="5519547" y="2489344"/>
            <a:ext cx="2051403" cy="373961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 fontScale="72500"/>
          </a:bodyPr>
          <a:lstStyle/>
          <a:p>
            <a:pPr algn="ctr">
              <a:lnSpc>
                <a:spcPct val="110000"/>
              </a:lnSpc>
            </a:pPr>
            <a:r>
              <a:rPr lang="zh-CN" altLang="en-US" spc="1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项目整体规划</a:t>
            </a:r>
            <a:endParaRPr lang="zh-CN" altLang="en-US" spc="15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MH_Entry_2"/>
          <p:cNvSpPr/>
          <p:nvPr>
            <p:custDataLst>
              <p:tags r:id="rId4"/>
            </p:custDataLst>
          </p:nvPr>
        </p:nvSpPr>
        <p:spPr>
          <a:xfrm>
            <a:off x="5519547" y="3111544"/>
            <a:ext cx="2051403" cy="373961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 fontScale="72500"/>
          </a:bodyPr>
          <a:lstStyle/>
          <a:p>
            <a:pPr algn="ctr">
              <a:lnSpc>
                <a:spcPct val="110000"/>
              </a:lnSpc>
            </a:pPr>
            <a:r>
              <a:rPr lang="zh-CN" altLang="en-US" spc="1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项目功能列表</a:t>
            </a:r>
            <a:endParaRPr lang="zh-CN" altLang="en-US" spc="15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MH_Number_2"/>
          <p:cNvSpPr/>
          <p:nvPr>
            <p:custDataLst>
              <p:tags r:id="rId5"/>
            </p:custDataLst>
          </p:nvPr>
        </p:nvSpPr>
        <p:spPr>
          <a:xfrm>
            <a:off x="5016634" y="3111544"/>
            <a:ext cx="374213" cy="373961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1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02</a:t>
            </a:r>
            <a:endParaRPr lang="zh-CN" altLang="en-US" sz="21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6" name="MH_Number_1"/>
          <p:cNvSpPr/>
          <p:nvPr>
            <p:custDataLst>
              <p:tags r:id="rId6"/>
            </p:custDataLst>
          </p:nvPr>
        </p:nvSpPr>
        <p:spPr>
          <a:xfrm>
            <a:off x="5016634" y="3733745"/>
            <a:ext cx="374213" cy="373961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1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03</a:t>
            </a:r>
            <a:endParaRPr lang="zh-CN" altLang="en-US" sz="21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7" name="MH_Entry_1"/>
          <p:cNvSpPr/>
          <p:nvPr>
            <p:custDataLst>
              <p:tags r:id="rId7"/>
            </p:custDataLst>
          </p:nvPr>
        </p:nvSpPr>
        <p:spPr>
          <a:xfrm>
            <a:off x="5519547" y="3733745"/>
            <a:ext cx="2051403" cy="373961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 fontScale="72500"/>
          </a:bodyPr>
          <a:lstStyle/>
          <a:p>
            <a:pPr algn="ctr">
              <a:lnSpc>
                <a:spcPct val="110000"/>
              </a:lnSpc>
            </a:pPr>
            <a:r>
              <a:rPr lang="zh-CN" altLang="en-US" spc="1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项目界面描述</a:t>
            </a:r>
            <a:endParaRPr lang="zh-CN" altLang="en-US" spc="15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MH_Entry_2"/>
          <p:cNvSpPr/>
          <p:nvPr>
            <p:custDataLst>
              <p:tags r:id="rId8"/>
            </p:custDataLst>
          </p:nvPr>
        </p:nvSpPr>
        <p:spPr>
          <a:xfrm>
            <a:off x="5519547" y="4355946"/>
            <a:ext cx="2051403" cy="373961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 fontScale="72500"/>
          </a:bodyPr>
          <a:lstStyle/>
          <a:p>
            <a:pPr algn="ctr">
              <a:lnSpc>
                <a:spcPct val="110000"/>
              </a:lnSpc>
            </a:pPr>
            <a:r>
              <a:rPr lang="zh-CN" altLang="en-US" spc="1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财务分析</a:t>
            </a:r>
            <a:endParaRPr lang="zh-CN" altLang="en-US" spc="15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MH_Number_2"/>
          <p:cNvSpPr/>
          <p:nvPr>
            <p:custDataLst>
              <p:tags r:id="rId9"/>
            </p:custDataLst>
          </p:nvPr>
        </p:nvSpPr>
        <p:spPr>
          <a:xfrm>
            <a:off x="5016634" y="4355946"/>
            <a:ext cx="374213" cy="373961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1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04</a:t>
            </a:r>
            <a:endParaRPr lang="zh-CN" altLang="en-US" sz="21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0" name="Freeform 14"/>
          <p:cNvSpPr/>
          <p:nvPr/>
        </p:nvSpPr>
        <p:spPr bwMode="auto">
          <a:xfrm>
            <a:off x="-2381" y="9526"/>
            <a:ext cx="8254603" cy="5125640"/>
          </a:xfrm>
          <a:custGeom>
            <a:avLst/>
            <a:gdLst>
              <a:gd name="T0" fmla="*/ 0 w 994"/>
              <a:gd name="T1" fmla="*/ 0 h 616"/>
              <a:gd name="T2" fmla="*/ 0 w 994"/>
              <a:gd name="T3" fmla="*/ 616 h 616"/>
              <a:gd name="T4" fmla="*/ 114 w 994"/>
              <a:gd name="T5" fmla="*/ 616 h 616"/>
              <a:gd name="T6" fmla="*/ 403 w 994"/>
              <a:gd name="T7" fmla="*/ 295 h 616"/>
              <a:gd name="T8" fmla="*/ 994 w 994"/>
              <a:gd name="T9" fmla="*/ 0 h 616"/>
              <a:gd name="T10" fmla="*/ 0 w 994"/>
              <a:gd name="T11" fmla="*/ 0 h 6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994" h="616">
                <a:moveTo>
                  <a:pt x="0" y="0"/>
                </a:moveTo>
                <a:cubicBezTo>
                  <a:pt x="0" y="616"/>
                  <a:pt x="0" y="616"/>
                  <a:pt x="0" y="616"/>
                </a:cubicBezTo>
                <a:cubicBezTo>
                  <a:pt x="114" y="616"/>
                  <a:pt x="114" y="616"/>
                  <a:pt x="114" y="616"/>
                </a:cubicBezTo>
                <a:cubicBezTo>
                  <a:pt x="54" y="462"/>
                  <a:pt x="147" y="303"/>
                  <a:pt x="403" y="295"/>
                </a:cubicBezTo>
                <a:cubicBezTo>
                  <a:pt x="729" y="284"/>
                  <a:pt x="920" y="95"/>
                  <a:pt x="994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28282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41" name="Freeform 15"/>
          <p:cNvSpPr/>
          <p:nvPr/>
        </p:nvSpPr>
        <p:spPr bwMode="auto">
          <a:xfrm>
            <a:off x="670322" y="9525"/>
            <a:ext cx="7581900" cy="4143375"/>
          </a:xfrm>
          <a:custGeom>
            <a:avLst/>
            <a:gdLst>
              <a:gd name="T0" fmla="*/ 322 w 913"/>
              <a:gd name="T1" fmla="*/ 295 h 498"/>
              <a:gd name="T2" fmla="*/ 18 w 913"/>
              <a:gd name="T3" fmla="*/ 498 h 498"/>
              <a:gd name="T4" fmla="*/ 322 w 913"/>
              <a:gd name="T5" fmla="*/ 237 h 498"/>
              <a:gd name="T6" fmla="*/ 863 w 913"/>
              <a:gd name="T7" fmla="*/ 0 h 498"/>
              <a:gd name="T8" fmla="*/ 913 w 913"/>
              <a:gd name="T9" fmla="*/ 0 h 498"/>
              <a:gd name="T10" fmla="*/ 322 w 913"/>
              <a:gd name="T11" fmla="*/ 295 h 4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913" h="498">
                <a:moveTo>
                  <a:pt x="322" y="295"/>
                </a:moveTo>
                <a:cubicBezTo>
                  <a:pt x="133" y="301"/>
                  <a:pt x="32" y="390"/>
                  <a:pt x="18" y="498"/>
                </a:cubicBezTo>
                <a:cubicBezTo>
                  <a:pt x="0" y="365"/>
                  <a:pt x="100" y="244"/>
                  <a:pt x="322" y="237"/>
                </a:cubicBezTo>
                <a:cubicBezTo>
                  <a:pt x="591" y="227"/>
                  <a:pt x="767" y="98"/>
                  <a:pt x="863" y="0"/>
                </a:cubicBezTo>
                <a:cubicBezTo>
                  <a:pt x="913" y="0"/>
                  <a:pt x="913" y="0"/>
                  <a:pt x="913" y="0"/>
                </a:cubicBezTo>
                <a:cubicBezTo>
                  <a:pt x="839" y="95"/>
                  <a:pt x="648" y="284"/>
                  <a:pt x="322" y="29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42" name="Freeform 16"/>
          <p:cNvSpPr/>
          <p:nvPr/>
        </p:nvSpPr>
        <p:spPr bwMode="auto">
          <a:xfrm>
            <a:off x="770335" y="9525"/>
            <a:ext cx="7066359" cy="3836194"/>
          </a:xfrm>
          <a:custGeom>
            <a:avLst/>
            <a:gdLst>
              <a:gd name="T0" fmla="*/ 310 w 851"/>
              <a:gd name="T1" fmla="*/ 223 h 461"/>
              <a:gd name="T2" fmla="*/ 837 w 851"/>
              <a:gd name="T3" fmla="*/ 0 h 461"/>
              <a:gd name="T4" fmla="*/ 851 w 851"/>
              <a:gd name="T5" fmla="*/ 0 h 461"/>
              <a:gd name="T6" fmla="*/ 851 w 851"/>
              <a:gd name="T7" fmla="*/ 0 h 461"/>
              <a:gd name="T8" fmla="*/ 310 w 851"/>
              <a:gd name="T9" fmla="*/ 237 h 461"/>
              <a:gd name="T10" fmla="*/ 4 w 851"/>
              <a:gd name="T11" fmla="*/ 461 h 461"/>
              <a:gd name="T12" fmla="*/ 310 w 851"/>
              <a:gd name="T13" fmla="*/ 223 h 4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51" h="461">
                <a:moveTo>
                  <a:pt x="310" y="223"/>
                </a:moveTo>
                <a:cubicBezTo>
                  <a:pt x="567" y="215"/>
                  <a:pt x="739" y="96"/>
                  <a:pt x="837" y="0"/>
                </a:cubicBezTo>
                <a:cubicBezTo>
                  <a:pt x="851" y="0"/>
                  <a:pt x="851" y="0"/>
                  <a:pt x="851" y="0"/>
                </a:cubicBezTo>
                <a:cubicBezTo>
                  <a:pt x="851" y="0"/>
                  <a:pt x="851" y="0"/>
                  <a:pt x="851" y="0"/>
                </a:cubicBezTo>
                <a:cubicBezTo>
                  <a:pt x="755" y="99"/>
                  <a:pt x="579" y="228"/>
                  <a:pt x="310" y="237"/>
                </a:cubicBezTo>
                <a:cubicBezTo>
                  <a:pt x="109" y="244"/>
                  <a:pt x="8" y="344"/>
                  <a:pt x="4" y="461"/>
                </a:cubicBezTo>
                <a:cubicBezTo>
                  <a:pt x="0" y="338"/>
                  <a:pt x="101" y="230"/>
                  <a:pt x="310" y="22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pic>
        <p:nvPicPr>
          <p:cNvPr id="4" name="图片 3" descr="大大小小设计师平台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3995" y="278130"/>
            <a:ext cx="1828800" cy="3143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0">
        <p14:ferris dir="l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560"/>
          <a:stretch>
            <a:fillRect/>
          </a:stretch>
        </p:blipFill>
        <p:spPr>
          <a:xfrm>
            <a:off x="0" y="6464"/>
            <a:ext cx="9171516" cy="5152371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600"/>
          </a:p>
        </p:txBody>
      </p:sp>
      <p:grpSp>
        <p:nvGrpSpPr>
          <p:cNvPr id="6" name="组合 5"/>
          <p:cNvGrpSpPr/>
          <p:nvPr/>
        </p:nvGrpSpPr>
        <p:grpSpPr>
          <a:xfrm>
            <a:off x="-27515" y="0"/>
            <a:ext cx="4713815" cy="2618598"/>
            <a:chOff x="-36687" y="0"/>
            <a:chExt cx="6285087" cy="3491464"/>
          </a:xfrm>
        </p:grpSpPr>
        <p:sp>
          <p:nvSpPr>
            <p:cNvPr id="7" name="自由: 形状 17"/>
            <p:cNvSpPr/>
            <p:nvPr/>
          </p:nvSpPr>
          <p:spPr bwMode="auto">
            <a:xfrm>
              <a:off x="0" y="0"/>
              <a:ext cx="6248399" cy="3491464"/>
            </a:xfrm>
            <a:custGeom>
              <a:avLst/>
              <a:gdLst>
                <a:gd name="connsiteX0" fmla="*/ 0 w 6248399"/>
                <a:gd name="connsiteY0" fmla="*/ 0 h 3491464"/>
                <a:gd name="connsiteX1" fmla="*/ 6248399 w 6248399"/>
                <a:gd name="connsiteY1" fmla="*/ 0 h 3491464"/>
                <a:gd name="connsiteX2" fmla="*/ 2125551 w 6248399"/>
                <a:gd name="connsiteY2" fmla="*/ 2062005 h 3491464"/>
                <a:gd name="connsiteX3" fmla="*/ 31892 w 6248399"/>
                <a:gd name="connsiteY3" fmla="*/ 3319624 h 3491464"/>
                <a:gd name="connsiteX4" fmla="*/ 0 w 6248399"/>
                <a:gd name="connsiteY4" fmla="*/ 3491464 h 3491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48399" h="3491464">
                  <a:moveTo>
                    <a:pt x="0" y="0"/>
                  </a:moveTo>
                  <a:lnTo>
                    <a:pt x="6248399" y="0"/>
                  </a:lnTo>
                  <a:cubicBezTo>
                    <a:pt x="5732171" y="664036"/>
                    <a:pt x="4399745" y="1985116"/>
                    <a:pt x="2125551" y="2062005"/>
                  </a:cubicBezTo>
                  <a:cubicBezTo>
                    <a:pt x="897765" y="2100449"/>
                    <a:pt x="207435" y="2637766"/>
                    <a:pt x="31892" y="3319624"/>
                  </a:cubicBezTo>
                  <a:lnTo>
                    <a:pt x="0" y="3491464"/>
                  </a:lnTo>
                  <a:close/>
                </a:path>
              </a:pathLst>
            </a:custGeom>
            <a:solidFill>
              <a:srgbClr val="2828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noAutofit/>
            </a:bodyPr>
            <a:lstStyle/>
            <a:p>
              <a:endParaRPr lang="zh-CN" altLang="en-US" sz="1350" dirty="0"/>
            </a:p>
          </p:txBody>
        </p:sp>
        <p:sp>
          <p:nvSpPr>
            <p:cNvPr id="8" name="自由: 形状 16"/>
            <p:cNvSpPr/>
            <p:nvPr/>
          </p:nvSpPr>
          <p:spPr bwMode="auto">
            <a:xfrm>
              <a:off x="0" y="0"/>
              <a:ext cx="6248400" cy="3480602"/>
            </a:xfrm>
            <a:custGeom>
              <a:avLst/>
              <a:gdLst>
                <a:gd name="connsiteX0" fmla="*/ 5899599 w 6248400"/>
                <a:gd name="connsiteY0" fmla="*/ 0 h 3480602"/>
                <a:gd name="connsiteX1" fmla="*/ 6248400 w 6248400"/>
                <a:gd name="connsiteY1" fmla="*/ 0 h 3480602"/>
                <a:gd name="connsiteX2" fmla="*/ 2125575 w 6248400"/>
                <a:gd name="connsiteY2" fmla="*/ 2061803 h 3480602"/>
                <a:gd name="connsiteX3" fmla="*/ 4866 w 6248400"/>
                <a:gd name="connsiteY3" fmla="*/ 3480602 h 3480602"/>
                <a:gd name="connsiteX4" fmla="*/ 0 w 6248400"/>
                <a:gd name="connsiteY4" fmla="*/ 3419948 h 3480602"/>
                <a:gd name="connsiteX5" fmla="*/ 0 w 6248400"/>
                <a:gd name="connsiteY5" fmla="*/ 3113377 h 3480602"/>
                <a:gd name="connsiteX6" fmla="*/ 21237 w 6248400"/>
                <a:gd name="connsiteY6" fmla="*/ 2971271 h 3480602"/>
                <a:gd name="connsiteX7" fmla="*/ 2125575 w 6248400"/>
                <a:gd name="connsiteY7" fmla="*/ 1656431 h 3480602"/>
                <a:gd name="connsiteX8" fmla="*/ 5899599 w 6248400"/>
                <a:gd name="connsiteY8" fmla="*/ 0 h 3480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248400" h="3480602">
                  <a:moveTo>
                    <a:pt x="5899599" y="0"/>
                  </a:moveTo>
                  <a:cubicBezTo>
                    <a:pt x="6248400" y="0"/>
                    <a:pt x="6248400" y="0"/>
                    <a:pt x="6248400" y="0"/>
                  </a:cubicBezTo>
                  <a:cubicBezTo>
                    <a:pt x="5732175" y="663970"/>
                    <a:pt x="4399756" y="1984922"/>
                    <a:pt x="2125575" y="2061803"/>
                  </a:cubicBezTo>
                  <a:cubicBezTo>
                    <a:pt x="807108" y="2103737"/>
                    <a:pt x="102531" y="2725773"/>
                    <a:pt x="4866" y="3480602"/>
                  </a:cubicBezTo>
                  <a:lnTo>
                    <a:pt x="0" y="3419948"/>
                  </a:lnTo>
                  <a:lnTo>
                    <a:pt x="0" y="3113377"/>
                  </a:lnTo>
                  <a:lnTo>
                    <a:pt x="21237" y="2971271"/>
                  </a:lnTo>
                  <a:cubicBezTo>
                    <a:pt x="170819" y="2261922"/>
                    <a:pt x="867276" y="1696182"/>
                    <a:pt x="2125575" y="1656431"/>
                  </a:cubicBezTo>
                  <a:cubicBezTo>
                    <a:pt x="4002123" y="1586540"/>
                    <a:pt x="5229902" y="684938"/>
                    <a:pt x="58995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noAutofit/>
            </a:bodyPr>
            <a:lstStyle/>
            <a:p>
              <a:endParaRPr lang="zh-CN" altLang="en-US" sz="1350" dirty="0"/>
            </a:p>
          </p:txBody>
        </p:sp>
        <p:sp>
          <p:nvSpPr>
            <p:cNvPr id="9" name="Freeform 16"/>
            <p:cNvSpPr/>
            <p:nvPr/>
          </p:nvSpPr>
          <p:spPr bwMode="auto">
            <a:xfrm>
              <a:off x="-36687" y="0"/>
              <a:ext cx="5936027" cy="3222558"/>
            </a:xfrm>
            <a:custGeom>
              <a:avLst/>
              <a:gdLst>
                <a:gd name="T0" fmla="*/ 310 w 851"/>
                <a:gd name="T1" fmla="*/ 223 h 461"/>
                <a:gd name="T2" fmla="*/ 837 w 851"/>
                <a:gd name="T3" fmla="*/ 0 h 461"/>
                <a:gd name="T4" fmla="*/ 851 w 851"/>
                <a:gd name="T5" fmla="*/ 0 h 461"/>
                <a:gd name="T6" fmla="*/ 851 w 851"/>
                <a:gd name="T7" fmla="*/ 0 h 461"/>
                <a:gd name="T8" fmla="*/ 310 w 851"/>
                <a:gd name="T9" fmla="*/ 237 h 461"/>
                <a:gd name="T10" fmla="*/ 4 w 851"/>
                <a:gd name="T11" fmla="*/ 461 h 461"/>
                <a:gd name="T12" fmla="*/ 310 w 851"/>
                <a:gd name="T13" fmla="*/ 223 h 4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1" h="461">
                  <a:moveTo>
                    <a:pt x="310" y="223"/>
                  </a:moveTo>
                  <a:cubicBezTo>
                    <a:pt x="567" y="215"/>
                    <a:pt x="739" y="96"/>
                    <a:pt x="837" y="0"/>
                  </a:cubicBezTo>
                  <a:cubicBezTo>
                    <a:pt x="851" y="0"/>
                    <a:pt x="851" y="0"/>
                    <a:pt x="851" y="0"/>
                  </a:cubicBezTo>
                  <a:cubicBezTo>
                    <a:pt x="851" y="0"/>
                    <a:pt x="851" y="0"/>
                    <a:pt x="851" y="0"/>
                  </a:cubicBezTo>
                  <a:cubicBezTo>
                    <a:pt x="755" y="99"/>
                    <a:pt x="579" y="228"/>
                    <a:pt x="310" y="237"/>
                  </a:cubicBezTo>
                  <a:cubicBezTo>
                    <a:pt x="109" y="244"/>
                    <a:pt x="8" y="344"/>
                    <a:pt x="4" y="461"/>
                  </a:cubicBezTo>
                  <a:cubicBezTo>
                    <a:pt x="0" y="338"/>
                    <a:pt x="101" y="230"/>
                    <a:pt x="310" y="22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350"/>
            </a:p>
          </p:txBody>
        </p:sp>
      </p:grpSp>
      <p:grpSp>
        <p:nvGrpSpPr>
          <p:cNvPr id="10" name="组合 9"/>
          <p:cNvGrpSpPr/>
          <p:nvPr/>
        </p:nvGrpSpPr>
        <p:grpSpPr>
          <a:xfrm rot="10800000">
            <a:off x="4457700" y="2532091"/>
            <a:ext cx="4713815" cy="2618598"/>
            <a:chOff x="-36687" y="0"/>
            <a:chExt cx="6285087" cy="3491464"/>
          </a:xfrm>
        </p:grpSpPr>
        <p:sp>
          <p:nvSpPr>
            <p:cNvPr id="11" name="自由: 形状 20"/>
            <p:cNvSpPr/>
            <p:nvPr/>
          </p:nvSpPr>
          <p:spPr bwMode="auto">
            <a:xfrm>
              <a:off x="0" y="0"/>
              <a:ext cx="6248399" cy="3491464"/>
            </a:xfrm>
            <a:custGeom>
              <a:avLst/>
              <a:gdLst>
                <a:gd name="connsiteX0" fmla="*/ 0 w 6248399"/>
                <a:gd name="connsiteY0" fmla="*/ 0 h 3491464"/>
                <a:gd name="connsiteX1" fmla="*/ 6248399 w 6248399"/>
                <a:gd name="connsiteY1" fmla="*/ 0 h 3491464"/>
                <a:gd name="connsiteX2" fmla="*/ 2125551 w 6248399"/>
                <a:gd name="connsiteY2" fmla="*/ 2062005 h 3491464"/>
                <a:gd name="connsiteX3" fmla="*/ 31892 w 6248399"/>
                <a:gd name="connsiteY3" fmla="*/ 3319624 h 3491464"/>
                <a:gd name="connsiteX4" fmla="*/ 0 w 6248399"/>
                <a:gd name="connsiteY4" fmla="*/ 3491464 h 3491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48399" h="3491464">
                  <a:moveTo>
                    <a:pt x="0" y="0"/>
                  </a:moveTo>
                  <a:lnTo>
                    <a:pt x="6248399" y="0"/>
                  </a:lnTo>
                  <a:cubicBezTo>
                    <a:pt x="5732171" y="664036"/>
                    <a:pt x="4399745" y="1985116"/>
                    <a:pt x="2125551" y="2062005"/>
                  </a:cubicBezTo>
                  <a:cubicBezTo>
                    <a:pt x="897765" y="2100449"/>
                    <a:pt x="207435" y="2637766"/>
                    <a:pt x="31892" y="3319624"/>
                  </a:cubicBezTo>
                  <a:lnTo>
                    <a:pt x="0" y="3491464"/>
                  </a:lnTo>
                  <a:close/>
                </a:path>
              </a:pathLst>
            </a:custGeom>
            <a:solidFill>
              <a:srgbClr val="2828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noAutofit/>
            </a:bodyPr>
            <a:lstStyle/>
            <a:p>
              <a:endParaRPr lang="zh-CN" altLang="en-US" sz="1350"/>
            </a:p>
          </p:txBody>
        </p:sp>
        <p:sp>
          <p:nvSpPr>
            <p:cNvPr id="12" name="自由: 形状 21"/>
            <p:cNvSpPr/>
            <p:nvPr/>
          </p:nvSpPr>
          <p:spPr bwMode="auto">
            <a:xfrm>
              <a:off x="0" y="0"/>
              <a:ext cx="6248400" cy="3480602"/>
            </a:xfrm>
            <a:custGeom>
              <a:avLst/>
              <a:gdLst>
                <a:gd name="connsiteX0" fmla="*/ 5899599 w 6248400"/>
                <a:gd name="connsiteY0" fmla="*/ 0 h 3480602"/>
                <a:gd name="connsiteX1" fmla="*/ 6248400 w 6248400"/>
                <a:gd name="connsiteY1" fmla="*/ 0 h 3480602"/>
                <a:gd name="connsiteX2" fmla="*/ 2125575 w 6248400"/>
                <a:gd name="connsiteY2" fmla="*/ 2061803 h 3480602"/>
                <a:gd name="connsiteX3" fmla="*/ 4866 w 6248400"/>
                <a:gd name="connsiteY3" fmla="*/ 3480602 h 3480602"/>
                <a:gd name="connsiteX4" fmla="*/ 0 w 6248400"/>
                <a:gd name="connsiteY4" fmla="*/ 3419948 h 3480602"/>
                <a:gd name="connsiteX5" fmla="*/ 0 w 6248400"/>
                <a:gd name="connsiteY5" fmla="*/ 3113377 h 3480602"/>
                <a:gd name="connsiteX6" fmla="*/ 21237 w 6248400"/>
                <a:gd name="connsiteY6" fmla="*/ 2971271 h 3480602"/>
                <a:gd name="connsiteX7" fmla="*/ 2125575 w 6248400"/>
                <a:gd name="connsiteY7" fmla="*/ 1656431 h 3480602"/>
                <a:gd name="connsiteX8" fmla="*/ 5899599 w 6248400"/>
                <a:gd name="connsiteY8" fmla="*/ 0 h 3480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248400" h="3480602">
                  <a:moveTo>
                    <a:pt x="5899599" y="0"/>
                  </a:moveTo>
                  <a:cubicBezTo>
                    <a:pt x="6248400" y="0"/>
                    <a:pt x="6248400" y="0"/>
                    <a:pt x="6248400" y="0"/>
                  </a:cubicBezTo>
                  <a:cubicBezTo>
                    <a:pt x="5732175" y="663970"/>
                    <a:pt x="4399756" y="1984922"/>
                    <a:pt x="2125575" y="2061803"/>
                  </a:cubicBezTo>
                  <a:cubicBezTo>
                    <a:pt x="807108" y="2103737"/>
                    <a:pt x="102531" y="2725773"/>
                    <a:pt x="4866" y="3480602"/>
                  </a:cubicBezTo>
                  <a:lnTo>
                    <a:pt x="0" y="3419948"/>
                  </a:lnTo>
                  <a:lnTo>
                    <a:pt x="0" y="3113377"/>
                  </a:lnTo>
                  <a:lnTo>
                    <a:pt x="21237" y="2971271"/>
                  </a:lnTo>
                  <a:cubicBezTo>
                    <a:pt x="170819" y="2261922"/>
                    <a:pt x="867276" y="1696182"/>
                    <a:pt x="2125575" y="1656431"/>
                  </a:cubicBezTo>
                  <a:cubicBezTo>
                    <a:pt x="4002123" y="1586540"/>
                    <a:pt x="5229902" y="684938"/>
                    <a:pt x="58995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noAutofit/>
            </a:bodyPr>
            <a:lstStyle/>
            <a:p>
              <a:endParaRPr lang="zh-CN" altLang="en-US" sz="1350"/>
            </a:p>
          </p:txBody>
        </p:sp>
        <p:sp>
          <p:nvSpPr>
            <p:cNvPr id="13" name="Freeform 16"/>
            <p:cNvSpPr/>
            <p:nvPr/>
          </p:nvSpPr>
          <p:spPr bwMode="auto">
            <a:xfrm>
              <a:off x="-36687" y="0"/>
              <a:ext cx="5936027" cy="3222558"/>
            </a:xfrm>
            <a:custGeom>
              <a:avLst/>
              <a:gdLst>
                <a:gd name="T0" fmla="*/ 310 w 851"/>
                <a:gd name="T1" fmla="*/ 223 h 461"/>
                <a:gd name="T2" fmla="*/ 837 w 851"/>
                <a:gd name="T3" fmla="*/ 0 h 461"/>
                <a:gd name="T4" fmla="*/ 851 w 851"/>
                <a:gd name="T5" fmla="*/ 0 h 461"/>
                <a:gd name="T6" fmla="*/ 851 w 851"/>
                <a:gd name="T7" fmla="*/ 0 h 461"/>
                <a:gd name="T8" fmla="*/ 310 w 851"/>
                <a:gd name="T9" fmla="*/ 237 h 461"/>
                <a:gd name="T10" fmla="*/ 4 w 851"/>
                <a:gd name="T11" fmla="*/ 461 h 461"/>
                <a:gd name="T12" fmla="*/ 310 w 851"/>
                <a:gd name="T13" fmla="*/ 223 h 4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1" h="461">
                  <a:moveTo>
                    <a:pt x="310" y="223"/>
                  </a:moveTo>
                  <a:cubicBezTo>
                    <a:pt x="567" y="215"/>
                    <a:pt x="739" y="96"/>
                    <a:pt x="837" y="0"/>
                  </a:cubicBezTo>
                  <a:cubicBezTo>
                    <a:pt x="851" y="0"/>
                    <a:pt x="851" y="0"/>
                    <a:pt x="851" y="0"/>
                  </a:cubicBezTo>
                  <a:cubicBezTo>
                    <a:pt x="851" y="0"/>
                    <a:pt x="851" y="0"/>
                    <a:pt x="851" y="0"/>
                  </a:cubicBezTo>
                  <a:cubicBezTo>
                    <a:pt x="755" y="99"/>
                    <a:pt x="579" y="228"/>
                    <a:pt x="310" y="237"/>
                  </a:cubicBezTo>
                  <a:cubicBezTo>
                    <a:pt x="109" y="244"/>
                    <a:pt x="8" y="344"/>
                    <a:pt x="4" y="461"/>
                  </a:cubicBezTo>
                  <a:cubicBezTo>
                    <a:pt x="0" y="338"/>
                    <a:pt x="101" y="230"/>
                    <a:pt x="310" y="22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350"/>
            </a:p>
          </p:txBody>
        </p:sp>
      </p:grpSp>
      <p:sp>
        <p:nvSpPr>
          <p:cNvPr id="23" name="MH_Entry_1"/>
          <p:cNvSpPr/>
          <p:nvPr>
            <p:custDataLst>
              <p:tags r:id="rId2"/>
            </p:custDataLst>
          </p:nvPr>
        </p:nvSpPr>
        <p:spPr>
          <a:xfrm>
            <a:off x="2753976" y="2091202"/>
            <a:ext cx="3602852" cy="634424"/>
          </a:xfrm>
          <a:prstGeom prst="roundRect">
            <a:avLst>
              <a:gd name="adj" fmla="val 20268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110000"/>
              </a:lnSpc>
            </a:pPr>
            <a:r>
              <a:rPr lang="zh-CN" altLang="en-US" sz="3000" spc="1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项目整体规划</a:t>
            </a:r>
            <a:endParaRPr lang="zh-CN" altLang="en-US" sz="3000" spc="15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2753976" y="2840465"/>
            <a:ext cx="3582380" cy="729721"/>
          </a:xfrm>
          <a:prstGeom prst="rect">
            <a:avLst/>
          </a:prstGeom>
        </p:spPr>
        <p:txBody>
          <a:bodyPr/>
          <a:lstStyle/>
          <a:p>
            <a:pPr algn="ctr">
              <a:lnSpc>
                <a:spcPct val="130000"/>
              </a:lnSpc>
              <a:spcBef>
                <a:spcPts val="450"/>
              </a:spcBef>
              <a:spcAft>
                <a:spcPts val="450"/>
              </a:spcAft>
              <a:buClr>
                <a:srgbClr val="00B050"/>
              </a:buClr>
              <a:buSzPct val="80000"/>
              <a:defRPr/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大大小小设计师平台</a:t>
            </a:r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30000"/>
              </a:lnSpc>
              <a:spcBef>
                <a:spcPts val="450"/>
              </a:spcBef>
              <a:spcAft>
                <a:spcPts val="450"/>
              </a:spcAft>
              <a:buClr>
                <a:srgbClr val="00B050"/>
              </a:buClr>
              <a:buSzPct val="80000"/>
              <a:defRPr/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PC端、手机端项目人员规划</a:t>
            </a:r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0">
        <p14:ferris dir="l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3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3794" name="Freeform 265"/>
          <p:cNvSpPr>
            <a:spLocks noChangeArrowheads="1"/>
          </p:cNvSpPr>
          <p:nvPr/>
        </p:nvSpPr>
        <p:spPr bwMode="auto">
          <a:xfrm>
            <a:off x="3476625" y="1752245"/>
            <a:ext cx="978694" cy="1203655"/>
          </a:xfrm>
          <a:custGeom>
            <a:avLst/>
            <a:gdLst>
              <a:gd name="T0" fmla="*/ 706834 w 312"/>
              <a:gd name="T1" fmla="*/ 804565 h 385"/>
              <a:gd name="T2" fmla="*/ 1304925 w 312"/>
              <a:gd name="T3" fmla="*/ 1604962 h 385"/>
              <a:gd name="T4" fmla="*/ 242582 w 312"/>
              <a:gd name="T5" fmla="*/ 1183920 h 385"/>
              <a:gd name="T6" fmla="*/ 12547 w 312"/>
              <a:gd name="T7" fmla="*/ 904615 h 385"/>
              <a:gd name="T8" fmla="*/ 4182 w 312"/>
              <a:gd name="T9" fmla="*/ 804565 h 385"/>
              <a:gd name="T10" fmla="*/ 12547 w 312"/>
              <a:gd name="T11" fmla="*/ 700347 h 385"/>
              <a:gd name="T12" fmla="*/ 242582 w 312"/>
              <a:gd name="T13" fmla="*/ 425211 h 385"/>
              <a:gd name="T14" fmla="*/ 1304925 w 312"/>
              <a:gd name="T15" fmla="*/ 0 h 385"/>
              <a:gd name="T16" fmla="*/ 706834 w 312"/>
              <a:gd name="T17" fmla="*/ 804565 h 385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312"/>
              <a:gd name="T28" fmla="*/ 0 h 385"/>
              <a:gd name="T29" fmla="*/ 312 w 312"/>
              <a:gd name="T30" fmla="*/ 385 h 385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312" h="385">
                <a:moveTo>
                  <a:pt x="169" y="193"/>
                </a:moveTo>
                <a:cubicBezTo>
                  <a:pt x="170" y="265"/>
                  <a:pt x="254" y="358"/>
                  <a:pt x="312" y="385"/>
                </a:cubicBezTo>
                <a:cubicBezTo>
                  <a:pt x="304" y="385"/>
                  <a:pt x="104" y="302"/>
                  <a:pt x="58" y="284"/>
                </a:cubicBezTo>
                <a:cubicBezTo>
                  <a:pt x="28" y="272"/>
                  <a:pt x="9" y="246"/>
                  <a:pt x="3" y="217"/>
                </a:cubicBezTo>
                <a:cubicBezTo>
                  <a:pt x="0" y="209"/>
                  <a:pt x="1" y="202"/>
                  <a:pt x="1" y="193"/>
                </a:cubicBezTo>
                <a:cubicBezTo>
                  <a:pt x="1" y="184"/>
                  <a:pt x="0" y="176"/>
                  <a:pt x="3" y="168"/>
                </a:cubicBezTo>
                <a:cubicBezTo>
                  <a:pt x="9" y="139"/>
                  <a:pt x="28" y="113"/>
                  <a:pt x="58" y="102"/>
                </a:cubicBezTo>
                <a:cubicBezTo>
                  <a:pt x="104" y="83"/>
                  <a:pt x="304" y="0"/>
                  <a:pt x="312" y="0"/>
                </a:cubicBezTo>
                <a:cubicBezTo>
                  <a:pt x="254" y="27"/>
                  <a:pt x="170" y="116"/>
                  <a:pt x="169" y="193"/>
                </a:cubicBezTo>
                <a:close/>
              </a:path>
            </a:pathLst>
          </a:custGeom>
          <a:solidFill>
            <a:schemeClr val="accent2">
              <a:alpha val="39999"/>
            </a:schemeClr>
          </a:solidFill>
          <a:ln w="9525" cmpd="sng">
            <a:noFill/>
            <a:bevel/>
          </a:ln>
        </p:spPr>
        <p:txBody>
          <a:bodyPr lIns="68567" tIns="34284" rIns="68567" bIns="34284"/>
          <a:p>
            <a:endParaRPr lang="zh-CN" altLang="en-US" sz="128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3795" name="Freeform 263"/>
          <p:cNvSpPr>
            <a:spLocks noChangeArrowheads="1"/>
          </p:cNvSpPr>
          <p:nvPr/>
        </p:nvSpPr>
        <p:spPr bwMode="auto">
          <a:xfrm>
            <a:off x="4730353" y="2543967"/>
            <a:ext cx="975122" cy="1204847"/>
          </a:xfrm>
          <a:custGeom>
            <a:avLst/>
            <a:gdLst>
              <a:gd name="T0" fmla="*/ 597824 w 311"/>
              <a:gd name="T1" fmla="*/ 801189 h 385"/>
              <a:gd name="T2" fmla="*/ 0 w 311"/>
              <a:gd name="T3" fmla="*/ 0 h 385"/>
              <a:gd name="T4" fmla="*/ 1061868 w 311"/>
              <a:gd name="T5" fmla="*/ 421459 h 385"/>
              <a:gd name="T6" fmla="*/ 1291801 w 311"/>
              <a:gd name="T7" fmla="*/ 701040 h 385"/>
              <a:gd name="T8" fmla="*/ 1300162 w 311"/>
              <a:gd name="T9" fmla="*/ 801189 h 385"/>
              <a:gd name="T10" fmla="*/ 1291801 w 311"/>
              <a:gd name="T11" fmla="*/ 905510 h 385"/>
              <a:gd name="T12" fmla="*/ 1061868 w 311"/>
              <a:gd name="T13" fmla="*/ 1180919 h 385"/>
              <a:gd name="T14" fmla="*/ 0 w 311"/>
              <a:gd name="T15" fmla="*/ 1606550 h 385"/>
              <a:gd name="T16" fmla="*/ 597824 w 311"/>
              <a:gd name="T17" fmla="*/ 801189 h 385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311"/>
              <a:gd name="T28" fmla="*/ 0 h 385"/>
              <a:gd name="T29" fmla="*/ 311 w 311"/>
              <a:gd name="T30" fmla="*/ 385 h 385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311" h="385">
                <a:moveTo>
                  <a:pt x="143" y="192"/>
                </a:moveTo>
                <a:cubicBezTo>
                  <a:pt x="142" y="120"/>
                  <a:pt x="58" y="27"/>
                  <a:pt x="0" y="0"/>
                </a:cubicBezTo>
                <a:cubicBezTo>
                  <a:pt x="7" y="0"/>
                  <a:pt x="208" y="83"/>
                  <a:pt x="254" y="101"/>
                </a:cubicBezTo>
                <a:cubicBezTo>
                  <a:pt x="283" y="113"/>
                  <a:pt x="303" y="139"/>
                  <a:pt x="309" y="168"/>
                </a:cubicBezTo>
                <a:cubicBezTo>
                  <a:pt x="311" y="175"/>
                  <a:pt x="311" y="183"/>
                  <a:pt x="311" y="192"/>
                </a:cubicBezTo>
                <a:cubicBezTo>
                  <a:pt x="311" y="201"/>
                  <a:pt x="311" y="209"/>
                  <a:pt x="309" y="217"/>
                </a:cubicBezTo>
                <a:cubicBezTo>
                  <a:pt x="303" y="246"/>
                  <a:pt x="283" y="271"/>
                  <a:pt x="254" y="283"/>
                </a:cubicBezTo>
                <a:cubicBezTo>
                  <a:pt x="208" y="302"/>
                  <a:pt x="7" y="385"/>
                  <a:pt x="0" y="385"/>
                </a:cubicBezTo>
                <a:cubicBezTo>
                  <a:pt x="58" y="358"/>
                  <a:pt x="142" y="269"/>
                  <a:pt x="143" y="192"/>
                </a:cubicBezTo>
                <a:close/>
              </a:path>
            </a:pathLst>
          </a:custGeom>
          <a:solidFill>
            <a:schemeClr val="accent2">
              <a:alpha val="39999"/>
            </a:schemeClr>
          </a:solidFill>
          <a:ln w="9525" cmpd="sng">
            <a:noFill/>
            <a:bevel/>
          </a:ln>
        </p:spPr>
        <p:txBody>
          <a:bodyPr lIns="68567" tIns="34284" rIns="68567" bIns="34284"/>
          <a:p>
            <a:endParaRPr lang="zh-CN" altLang="en-US" sz="128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3796" name="Freeform 266"/>
          <p:cNvSpPr>
            <a:spLocks noChangeArrowheads="1"/>
          </p:cNvSpPr>
          <p:nvPr/>
        </p:nvSpPr>
        <p:spPr bwMode="auto">
          <a:xfrm>
            <a:off x="3476625" y="3332118"/>
            <a:ext cx="978694" cy="1207227"/>
          </a:xfrm>
          <a:custGeom>
            <a:avLst/>
            <a:gdLst>
              <a:gd name="T0" fmla="*/ 706834 w 312"/>
              <a:gd name="T1" fmla="*/ 804863 h 386"/>
              <a:gd name="T2" fmla="*/ 1304925 w 312"/>
              <a:gd name="T3" fmla="*/ 1609725 h 386"/>
              <a:gd name="T4" fmla="*/ 242582 w 312"/>
              <a:gd name="T5" fmla="*/ 1184357 h 386"/>
              <a:gd name="T6" fmla="*/ 12547 w 312"/>
              <a:gd name="T7" fmla="*/ 904949 h 386"/>
              <a:gd name="T8" fmla="*/ 4182 w 312"/>
              <a:gd name="T9" fmla="*/ 804863 h 386"/>
              <a:gd name="T10" fmla="*/ 12547 w 312"/>
              <a:gd name="T11" fmla="*/ 704776 h 386"/>
              <a:gd name="T12" fmla="*/ 242582 w 312"/>
              <a:gd name="T13" fmla="*/ 425368 h 386"/>
              <a:gd name="T14" fmla="*/ 1304925 w 312"/>
              <a:gd name="T15" fmla="*/ 4170 h 386"/>
              <a:gd name="T16" fmla="*/ 706834 w 312"/>
              <a:gd name="T17" fmla="*/ 804863 h 38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312"/>
              <a:gd name="T28" fmla="*/ 0 h 386"/>
              <a:gd name="T29" fmla="*/ 312 w 312"/>
              <a:gd name="T30" fmla="*/ 386 h 38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312" h="386">
                <a:moveTo>
                  <a:pt x="169" y="193"/>
                </a:moveTo>
                <a:cubicBezTo>
                  <a:pt x="170" y="266"/>
                  <a:pt x="254" y="358"/>
                  <a:pt x="312" y="386"/>
                </a:cubicBezTo>
                <a:cubicBezTo>
                  <a:pt x="304" y="386"/>
                  <a:pt x="104" y="303"/>
                  <a:pt x="58" y="284"/>
                </a:cubicBezTo>
                <a:cubicBezTo>
                  <a:pt x="28" y="272"/>
                  <a:pt x="9" y="246"/>
                  <a:pt x="3" y="217"/>
                </a:cubicBezTo>
                <a:cubicBezTo>
                  <a:pt x="0" y="210"/>
                  <a:pt x="1" y="203"/>
                  <a:pt x="1" y="193"/>
                </a:cubicBezTo>
                <a:cubicBezTo>
                  <a:pt x="1" y="185"/>
                  <a:pt x="0" y="176"/>
                  <a:pt x="3" y="169"/>
                </a:cubicBezTo>
                <a:cubicBezTo>
                  <a:pt x="9" y="140"/>
                  <a:pt x="28" y="114"/>
                  <a:pt x="58" y="102"/>
                </a:cubicBezTo>
                <a:cubicBezTo>
                  <a:pt x="104" y="83"/>
                  <a:pt x="304" y="0"/>
                  <a:pt x="312" y="1"/>
                </a:cubicBezTo>
                <a:cubicBezTo>
                  <a:pt x="254" y="28"/>
                  <a:pt x="170" y="117"/>
                  <a:pt x="169" y="193"/>
                </a:cubicBezTo>
                <a:close/>
              </a:path>
            </a:pathLst>
          </a:custGeom>
          <a:solidFill>
            <a:schemeClr val="accent2">
              <a:alpha val="39999"/>
            </a:schemeClr>
          </a:solidFill>
          <a:ln w="9525" cmpd="sng">
            <a:noFill/>
            <a:bevel/>
          </a:ln>
        </p:spPr>
        <p:txBody>
          <a:bodyPr lIns="68567" tIns="34284" rIns="68567" bIns="34284"/>
          <a:p>
            <a:endParaRPr lang="zh-CN" altLang="en-US" sz="128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3797" name="Freeform 267"/>
          <p:cNvSpPr>
            <a:spLocks noChangeArrowheads="1"/>
          </p:cNvSpPr>
          <p:nvPr/>
        </p:nvSpPr>
        <p:spPr bwMode="auto">
          <a:xfrm>
            <a:off x="4730353" y="960522"/>
            <a:ext cx="975122" cy="1208419"/>
          </a:xfrm>
          <a:custGeom>
            <a:avLst/>
            <a:gdLst>
              <a:gd name="T0" fmla="*/ 597824 w 311"/>
              <a:gd name="T1" fmla="*/ 805657 h 386"/>
              <a:gd name="T2" fmla="*/ 0 w 311"/>
              <a:gd name="T3" fmla="*/ 0 h 386"/>
              <a:gd name="T4" fmla="*/ 1061868 w 311"/>
              <a:gd name="T5" fmla="*/ 425787 h 386"/>
              <a:gd name="T6" fmla="*/ 1291801 w 311"/>
              <a:gd name="T7" fmla="*/ 705471 h 386"/>
              <a:gd name="T8" fmla="*/ 1300162 w 311"/>
              <a:gd name="T9" fmla="*/ 805657 h 386"/>
              <a:gd name="T10" fmla="*/ 1291801 w 311"/>
              <a:gd name="T11" fmla="*/ 905842 h 386"/>
              <a:gd name="T12" fmla="*/ 1061868 w 311"/>
              <a:gd name="T13" fmla="*/ 1185526 h 386"/>
              <a:gd name="T14" fmla="*/ 0 w 311"/>
              <a:gd name="T15" fmla="*/ 1607139 h 386"/>
              <a:gd name="T16" fmla="*/ 597824 w 311"/>
              <a:gd name="T17" fmla="*/ 805657 h 38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311"/>
              <a:gd name="T28" fmla="*/ 0 h 386"/>
              <a:gd name="T29" fmla="*/ 311 w 311"/>
              <a:gd name="T30" fmla="*/ 386 h 38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311" h="386">
                <a:moveTo>
                  <a:pt x="143" y="193"/>
                </a:moveTo>
                <a:cubicBezTo>
                  <a:pt x="142" y="120"/>
                  <a:pt x="58" y="28"/>
                  <a:pt x="0" y="0"/>
                </a:cubicBezTo>
                <a:cubicBezTo>
                  <a:pt x="7" y="0"/>
                  <a:pt x="208" y="83"/>
                  <a:pt x="254" y="102"/>
                </a:cubicBezTo>
                <a:cubicBezTo>
                  <a:pt x="283" y="114"/>
                  <a:pt x="303" y="140"/>
                  <a:pt x="309" y="169"/>
                </a:cubicBezTo>
                <a:cubicBezTo>
                  <a:pt x="311" y="176"/>
                  <a:pt x="311" y="183"/>
                  <a:pt x="311" y="193"/>
                </a:cubicBezTo>
                <a:cubicBezTo>
                  <a:pt x="311" y="201"/>
                  <a:pt x="311" y="210"/>
                  <a:pt x="309" y="217"/>
                </a:cubicBezTo>
                <a:cubicBezTo>
                  <a:pt x="303" y="246"/>
                  <a:pt x="283" y="272"/>
                  <a:pt x="254" y="284"/>
                </a:cubicBezTo>
                <a:cubicBezTo>
                  <a:pt x="208" y="303"/>
                  <a:pt x="7" y="386"/>
                  <a:pt x="0" y="385"/>
                </a:cubicBezTo>
                <a:cubicBezTo>
                  <a:pt x="58" y="358"/>
                  <a:pt x="142" y="269"/>
                  <a:pt x="143" y="193"/>
                </a:cubicBezTo>
                <a:close/>
              </a:path>
            </a:pathLst>
          </a:custGeom>
          <a:solidFill>
            <a:schemeClr val="accent2">
              <a:alpha val="39999"/>
            </a:schemeClr>
          </a:solidFill>
          <a:ln w="9525" cmpd="sng">
            <a:noFill/>
            <a:bevel/>
          </a:ln>
        </p:spPr>
        <p:txBody>
          <a:bodyPr lIns="68567" tIns="34284" rIns="68567" bIns="34284"/>
          <a:p>
            <a:endParaRPr lang="zh-CN" altLang="en-US" sz="128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3801" name="任意多边形 8"/>
          <p:cNvSpPr>
            <a:spLocks noChangeArrowheads="1"/>
          </p:cNvSpPr>
          <p:nvPr/>
        </p:nvSpPr>
        <p:spPr bwMode="auto">
          <a:xfrm>
            <a:off x="1201343" y="2457457"/>
            <a:ext cx="2364581" cy="0"/>
          </a:xfrm>
          <a:custGeom>
            <a:avLst/>
            <a:gdLst>
              <a:gd name="T0" fmla="*/ 3152775 w 3152775"/>
              <a:gd name="T1" fmla="*/ 0 h 635"/>
              <a:gd name="T2" fmla="*/ 0 w 3152775"/>
              <a:gd name="T3" fmla="*/ 0 h 635"/>
              <a:gd name="T4" fmla="*/ 0 60000 65536"/>
              <a:gd name="T5" fmla="*/ 0 60000 65536"/>
              <a:gd name="T6" fmla="*/ 0 w 3152775"/>
              <a:gd name="T7" fmla="*/ 0 h 635"/>
              <a:gd name="T8" fmla="*/ 3152775 w 3152775"/>
              <a:gd name="T9" fmla="*/ 0 h 635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152775" h="635">
                <a:moveTo>
                  <a:pt x="3152775" y="0"/>
                </a:moveTo>
                <a:lnTo>
                  <a:pt x="0" y="0"/>
                </a:lnTo>
              </a:path>
            </a:pathLst>
          </a:custGeom>
          <a:noFill/>
          <a:ln w="12700" cap="flat" cmpd="sng">
            <a:solidFill>
              <a:srgbClr val="FEFEFE"/>
            </a:solidFill>
            <a:prstDash val="sysDash"/>
            <a:bevel/>
          </a:ln>
        </p:spPr>
        <p:txBody>
          <a:bodyPr lIns="68567" tIns="34284" rIns="68567" bIns="34284" anchor="ctr"/>
          <a:p>
            <a:endParaRPr lang="zh-CN" altLang="en-US" sz="128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3802" name="椭圆 9"/>
          <p:cNvSpPr>
            <a:spLocks noChangeAspect="1" noChangeArrowheads="1"/>
          </p:cNvSpPr>
          <p:nvPr/>
        </p:nvSpPr>
        <p:spPr bwMode="auto">
          <a:xfrm>
            <a:off x="1076326" y="2376499"/>
            <a:ext cx="161925" cy="161916"/>
          </a:xfrm>
          <a:prstGeom prst="ellipse">
            <a:avLst/>
          </a:prstGeom>
          <a:solidFill>
            <a:srgbClr val="FEFEFE"/>
          </a:solidFill>
          <a:ln w="12700">
            <a:noFill/>
            <a:bevel/>
          </a:ln>
        </p:spPr>
        <p:txBody>
          <a:bodyPr lIns="68567" tIns="34284" rIns="68567" bIns="34284" anchor="ctr"/>
          <a:p>
            <a:pPr algn="ctr"/>
            <a:endParaRPr lang="zh-CN" altLang="zh-CN" sz="1280">
              <a:solidFill>
                <a:schemeClr val="tx1">
                  <a:lumMod val="75000"/>
                  <a:lumOff val="25000"/>
                </a:schemeClr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3803" name="任意多边形 10"/>
          <p:cNvSpPr>
            <a:spLocks noChangeArrowheads="1"/>
          </p:cNvSpPr>
          <p:nvPr/>
        </p:nvSpPr>
        <p:spPr bwMode="auto">
          <a:xfrm>
            <a:off x="1189436" y="4220675"/>
            <a:ext cx="2364581" cy="0"/>
          </a:xfrm>
          <a:custGeom>
            <a:avLst/>
            <a:gdLst>
              <a:gd name="T0" fmla="*/ 3152775 w 3152775"/>
              <a:gd name="T1" fmla="*/ 0 h 635"/>
              <a:gd name="T2" fmla="*/ 0 w 3152775"/>
              <a:gd name="T3" fmla="*/ 0 h 635"/>
              <a:gd name="T4" fmla="*/ 0 60000 65536"/>
              <a:gd name="T5" fmla="*/ 0 60000 65536"/>
              <a:gd name="T6" fmla="*/ 0 w 3152775"/>
              <a:gd name="T7" fmla="*/ 0 h 635"/>
              <a:gd name="T8" fmla="*/ 3152775 w 3152775"/>
              <a:gd name="T9" fmla="*/ 0 h 635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152775" h="635">
                <a:moveTo>
                  <a:pt x="3152775" y="0"/>
                </a:moveTo>
                <a:lnTo>
                  <a:pt x="0" y="0"/>
                </a:lnTo>
              </a:path>
            </a:pathLst>
          </a:custGeom>
          <a:noFill/>
          <a:ln w="12700" cap="flat" cmpd="sng">
            <a:solidFill>
              <a:srgbClr val="FEFEFE"/>
            </a:solidFill>
            <a:prstDash val="sysDash"/>
            <a:bevel/>
          </a:ln>
        </p:spPr>
        <p:txBody>
          <a:bodyPr lIns="68567" tIns="34284" rIns="68567" bIns="34284" anchor="ctr"/>
          <a:p>
            <a:endParaRPr lang="zh-CN" altLang="en-US" sz="128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3804" name="椭圆 11"/>
          <p:cNvSpPr>
            <a:spLocks noChangeAspect="1" noChangeArrowheads="1"/>
          </p:cNvSpPr>
          <p:nvPr/>
        </p:nvSpPr>
        <p:spPr bwMode="auto">
          <a:xfrm>
            <a:off x="1076326" y="4138527"/>
            <a:ext cx="161925" cy="161916"/>
          </a:xfrm>
          <a:prstGeom prst="ellipse">
            <a:avLst/>
          </a:prstGeom>
          <a:solidFill>
            <a:srgbClr val="FEFEFE"/>
          </a:solidFill>
          <a:ln w="12700">
            <a:noFill/>
            <a:bevel/>
          </a:ln>
        </p:spPr>
        <p:txBody>
          <a:bodyPr lIns="68567" tIns="34284" rIns="68567" bIns="34284" anchor="ctr"/>
          <a:p>
            <a:pPr algn="ctr"/>
            <a:endParaRPr lang="zh-CN" altLang="zh-CN" sz="1280">
              <a:solidFill>
                <a:schemeClr val="tx1">
                  <a:lumMod val="75000"/>
                  <a:lumOff val="25000"/>
                </a:schemeClr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3805" name="椭圆 12"/>
          <p:cNvSpPr>
            <a:spLocks noChangeAspect="1" noChangeArrowheads="1"/>
          </p:cNvSpPr>
          <p:nvPr/>
        </p:nvSpPr>
        <p:spPr bwMode="auto">
          <a:xfrm>
            <a:off x="8023623" y="1701452"/>
            <a:ext cx="161925" cy="161916"/>
          </a:xfrm>
          <a:prstGeom prst="ellipse">
            <a:avLst/>
          </a:prstGeom>
          <a:solidFill>
            <a:srgbClr val="FEFEFE"/>
          </a:solidFill>
          <a:ln w="12700">
            <a:noFill/>
            <a:bevel/>
          </a:ln>
        </p:spPr>
        <p:txBody>
          <a:bodyPr lIns="68567" tIns="34284" rIns="68567" bIns="34284" anchor="ctr"/>
          <a:p>
            <a:pPr algn="ctr"/>
            <a:endParaRPr lang="zh-CN" altLang="zh-CN" sz="1280">
              <a:solidFill>
                <a:schemeClr val="tx1">
                  <a:lumMod val="75000"/>
                  <a:lumOff val="25000"/>
                </a:schemeClr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3806" name="任意多边形 13"/>
          <p:cNvSpPr>
            <a:spLocks noChangeArrowheads="1"/>
          </p:cNvSpPr>
          <p:nvPr/>
        </p:nvSpPr>
        <p:spPr bwMode="auto">
          <a:xfrm>
            <a:off x="5668567" y="3334900"/>
            <a:ext cx="2364581" cy="0"/>
          </a:xfrm>
          <a:custGeom>
            <a:avLst/>
            <a:gdLst>
              <a:gd name="T0" fmla="*/ 3152775 w 3152775"/>
              <a:gd name="T1" fmla="*/ 0 h 635"/>
              <a:gd name="T2" fmla="*/ 0 w 3152775"/>
              <a:gd name="T3" fmla="*/ 0 h 635"/>
              <a:gd name="T4" fmla="*/ 0 60000 65536"/>
              <a:gd name="T5" fmla="*/ 0 60000 65536"/>
              <a:gd name="T6" fmla="*/ 0 w 3152775"/>
              <a:gd name="T7" fmla="*/ 0 h 635"/>
              <a:gd name="T8" fmla="*/ 3152775 w 3152775"/>
              <a:gd name="T9" fmla="*/ 0 h 635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152775" h="635">
                <a:moveTo>
                  <a:pt x="3152775" y="0"/>
                </a:moveTo>
                <a:lnTo>
                  <a:pt x="0" y="0"/>
                </a:lnTo>
              </a:path>
            </a:pathLst>
          </a:custGeom>
          <a:noFill/>
          <a:ln w="12700" cap="flat" cmpd="sng">
            <a:solidFill>
              <a:srgbClr val="FEFEFE"/>
            </a:solidFill>
            <a:prstDash val="sysDash"/>
            <a:bevel/>
          </a:ln>
        </p:spPr>
        <p:txBody>
          <a:bodyPr lIns="68567" tIns="34284" rIns="68567" bIns="34284" anchor="ctr"/>
          <a:p>
            <a:endParaRPr lang="zh-CN" altLang="en-US" sz="128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3807" name="椭圆 14"/>
          <p:cNvSpPr>
            <a:spLocks noChangeAspect="1" noChangeArrowheads="1"/>
          </p:cNvSpPr>
          <p:nvPr/>
        </p:nvSpPr>
        <p:spPr bwMode="auto">
          <a:xfrm>
            <a:off x="7998620" y="3262276"/>
            <a:ext cx="161925" cy="161916"/>
          </a:xfrm>
          <a:prstGeom prst="ellipse">
            <a:avLst/>
          </a:prstGeom>
          <a:solidFill>
            <a:srgbClr val="FEFEFE"/>
          </a:solidFill>
          <a:ln w="12700">
            <a:noFill/>
            <a:bevel/>
          </a:ln>
        </p:spPr>
        <p:txBody>
          <a:bodyPr lIns="68567" tIns="34284" rIns="68567" bIns="34284" anchor="ctr"/>
          <a:p>
            <a:pPr algn="ctr"/>
            <a:endParaRPr lang="zh-CN" altLang="zh-CN" sz="1280">
              <a:solidFill>
                <a:schemeClr val="tx1">
                  <a:lumMod val="75000"/>
                  <a:lumOff val="25000"/>
                </a:schemeClr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3808" name="任意多边形 47"/>
          <p:cNvSpPr>
            <a:spLocks noChangeArrowheads="1"/>
          </p:cNvSpPr>
          <p:nvPr/>
        </p:nvSpPr>
        <p:spPr bwMode="auto">
          <a:xfrm>
            <a:off x="4357688" y="948617"/>
            <a:ext cx="716756" cy="440507"/>
          </a:xfrm>
          <a:custGeom>
            <a:avLst/>
            <a:gdLst>
              <a:gd name="T0" fmla="*/ 367229 w 956472"/>
              <a:gd name="T1" fmla="*/ 413 h 588502"/>
              <a:gd name="T2" fmla="*/ 497908 w 956472"/>
              <a:gd name="T3" fmla="*/ 15897 h 588502"/>
              <a:gd name="T4" fmla="*/ 507694 w 956472"/>
              <a:gd name="T5" fmla="*/ 19740 h 588502"/>
              <a:gd name="T6" fmla="*/ 497218 w 956472"/>
              <a:gd name="T7" fmla="*/ 16947 h 588502"/>
              <a:gd name="T8" fmla="*/ 885296 w 956472"/>
              <a:gd name="T9" fmla="*/ 348452 h 588502"/>
              <a:gd name="T10" fmla="*/ 955675 w 956472"/>
              <a:gd name="T11" fmla="*/ 446575 h 588502"/>
              <a:gd name="T12" fmla="*/ 946671 w 956472"/>
              <a:gd name="T13" fmla="*/ 449128 h 588502"/>
              <a:gd name="T14" fmla="*/ 184904 w 956472"/>
              <a:gd name="T15" fmla="*/ 578032 h 588502"/>
              <a:gd name="T16" fmla="*/ 22141 w 956472"/>
              <a:gd name="T17" fmla="*/ 186620 h 588502"/>
              <a:gd name="T18" fmla="*/ 367229 w 956472"/>
              <a:gd name="T19" fmla="*/ 413 h 588502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956472"/>
              <a:gd name="T31" fmla="*/ 0 h 588502"/>
              <a:gd name="T32" fmla="*/ 956472 w 956472"/>
              <a:gd name="T33" fmla="*/ 588502 h 588502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956472" h="588502">
                <a:moveTo>
                  <a:pt x="367535" y="414"/>
                </a:moveTo>
                <a:cubicBezTo>
                  <a:pt x="414525" y="-1542"/>
                  <a:pt x="459687" y="3413"/>
                  <a:pt x="498323" y="15928"/>
                </a:cubicBezTo>
                <a:lnTo>
                  <a:pt x="508117" y="19778"/>
                </a:lnTo>
                <a:lnTo>
                  <a:pt x="497633" y="16980"/>
                </a:lnTo>
                <a:cubicBezTo>
                  <a:pt x="618911" y="75378"/>
                  <a:pt x="767371" y="200518"/>
                  <a:pt x="886034" y="349121"/>
                </a:cubicBezTo>
                <a:lnTo>
                  <a:pt x="956472" y="447432"/>
                </a:lnTo>
                <a:lnTo>
                  <a:pt x="947460" y="449990"/>
                </a:lnTo>
                <a:cubicBezTo>
                  <a:pt x="670620" y="526992"/>
                  <a:pt x="284258" y="618253"/>
                  <a:pt x="185058" y="579141"/>
                </a:cubicBezTo>
                <a:cubicBezTo>
                  <a:pt x="34690" y="516562"/>
                  <a:pt x="-40494" y="341340"/>
                  <a:pt x="22159" y="186978"/>
                </a:cubicBezTo>
                <a:cubicBezTo>
                  <a:pt x="69149" y="74336"/>
                  <a:pt x="226565" y="6281"/>
                  <a:pt x="367535" y="414"/>
                </a:cubicBezTo>
                <a:close/>
              </a:path>
            </a:pathLst>
          </a:custGeom>
          <a:solidFill>
            <a:schemeClr val="accent2">
              <a:alpha val="69019"/>
            </a:schemeClr>
          </a:solidFill>
          <a:ln w="9525" cmpd="sng">
            <a:noFill/>
            <a:bevel/>
          </a:ln>
        </p:spPr>
        <p:txBody>
          <a:bodyPr lIns="68567" tIns="34284" rIns="68567" bIns="34284"/>
          <a:p>
            <a:endParaRPr lang="zh-CN" altLang="en-US" sz="128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3809" name="任意多边形 43"/>
          <p:cNvSpPr>
            <a:spLocks noChangeArrowheads="1"/>
          </p:cNvSpPr>
          <p:nvPr/>
        </p:nvSpPr>
        <p:spPr bwMode="auto">
          <a:xfrm>
            <a:off x="4110037" y="4109553"/>
            <a:ext cx="719138" cy="441697"/>
          </a:xfrm>
          <a:custGeom>
            <a:avLst/>
            <a:gdLst>
              <a:gd name="T0" fmla="*/ 682816 w 958283"/>
              <a:gd name="T1" fmla="*/ 383 h 588461"/>
              <a:gd name="T2" fmla="*/ 773685 w 958283"/>
              <a:gd name="T3" fmla="*/ 9370 h 588461"/>
              <a:gd name="T4" fmla="*/ 936679 w 958283"/>
              <a:gd name="T5" fmla="*/ 397691 h 588461"/>
              <a:gd name="T6" fmla="*/ 460233 w 958283"/>
              <a:gd name="T7" fmla="*/ 573062 h 588461"/>
              <a:gd name="T8" fmla="*/ 456085 w 958283"/>
              <a:gd name="T9" fmla="*/ 571431 h 588461"/>
              <a:gd name="T10" fmla="*/ 364381 w 958283"/>
              <a:gd name="T11" fmla="*/ 517748 h 588461"/>
              <a:gd name="T12" fmla="*/ 71272 w 958283"/>
              <a:gd name="T13" fmla="*/ 241009 h 588461"/>
              <a:gd name="T14" fmla="*/ 0 w 958283"/>
              <a:gd name="T15" fmla="*/ 141405 h 588461"/>
              <a:gd name="T16" fmla="*/ 9811 w 958283"/>
              <a:gd name="T17" fmla="*/ 138631 h 588461"/>
              <a:gd name="T18" fmla="*/ 682816 w 958283"/>
              <a:gd name="T19" fmla="*/ 383 h 588461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958283"/>
              <a:gd name="T31" fmla="*/ 0 h 588461"/>
              <a:gd name="T32" fmla="*/ 958283 w 958283"/>
              <a:gd name="T33" fmla="*/ 588461 h 588461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958283" h="588461">
                <a:moveTo>
                  <a:pt x="682412" y="383"/>
                </a:moveTo>
                <a:cubicBezTo>
                  <a:pt x="722060" y="-1068"/>
                  <a:pt x="753387" y="1540"/>
                  <a:pt x="773227" y="9362"/>
                </a:cubicBezTo>
                <a:cubicBezTo>
                  <a:pt x="923594" y="71942"/>
                  <a:pt x="998778" y="247163"/>
                  <a:pt x="936125" y="397353"/>
                </a:cubicBezTo>
                <a:cubicBezTo>
                  <a:pt x="873472" y="551715"/>
                  <a:pt x="614506" y="622638"/>
                  <a:pt x="459961" y="572575"/>
                </a:cubicBezTo>
                <a:lnTo>
                  <a:pt x="455815" y="570945"/>
                </a:lnTo>
                <a:lnTo>
                  <a:pt x="364165" y="517308"/>
                </a:lnTo>
                <a:cubicBezTo>
                  <a:pt x="265785" y="450510"/>
                  <a:pt x="160136" y="352256"/>
                  <a:pt x="71230" y="240804"/>
                </a:cubicBezTo>
                <a:lnTo>
                  <a:pt x="0" y="141285"/>
                </a:lnTo>
                <a:lnTo>
                  <a:pt x="9805" y="138513"/>
                </a:lnTo>
                <a:cubicBezTo>
                  <a:pt x="232093" y="76912"/>
                  <a:pt x="523822" y="6185"/>
                  <a:pt x="682412" y="383"/>
                </a:cubicBezTo>
                <a:close/>
              </a:path>
            </a:pathLst>
          </a:custGeom>
          <a:solidFill>
            <a:schemeClr val="accent2">
              <a:alpha val="69019"/>
            </a:schemeClr>
          </a:solidFill>
          <a:ln w="9525" cmpd="sng">
            <a:noFill/>
            <a:bevel/>
          </a:ln>
        </p:spPr>
        <p:txBody>
          <a:bodyPr lIns="68567" tIns="34284" rIns="68567" bIns="34284"/>
          <a:p>
            <a:endParaRPr lang="zh-CN" altLang="en-US" sz="128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3810" name="任意多边形 41"/>
          <p:cNvSpPr>
            <a:spLocks noChangeArrowheads="1"/>
          </p:cNvSpPr>
          <p:nvPr/>
        </p:nvSpPr>
        <p:spPr bwMode="auto">
          <a:xfrm>
            <a:off x="4107656" y="3319022"/>
            <a:ext cx="971550" cy="441697"/>
          </a:xfrm>
          <a:custGeom>
            <a:avLst/>
            <a:gdLst>
              <a:gd name="T0" fmla="*/ 571549 w 1294816"/>
              <a:gd name="T1" fmla="*/ 494 h 589332"/>
              <a:gd name="T2" fmla="*/ 1162365 w 1294816"/>
              <a:gd name="T3" fmla="*/ 105788 h 589332"/>
              <a:gd name="T4" fmla="*/ 1295400 w 1294816"/>
              <a:gd name="T5" fmla="*/ 141991 h 589332"/>
              <a:gd name="T6" fmla="*/ 1218592 w 1294816"/>
              <a:gd name="T7" fmla="*/ 248503 h 589332"/>
              <a:gd name="T8" fmla="*/ 925224 w 1294816"/>
              <a:gd name="T9" fmla="*/ 518883 h 589332"/>
              <a:gd name="T10" fmla="*/ 833187 w 1294816"/>
              <a:gd name="T11" fmla="*/ 570811 h 589332"/>
              <a:gd name="T12" fmla="*/ 830650 w 1294816"/>
              <a:gd name="T13" fmla="*/ 571790 h 589332"/>
              <a:gd name="T14" fmla="*/ 721995 w 1294816"/>
              <a:gd name="T15" fmla="*/ 588469 h 589332"/>
              <a:gd name="T16" fmla="*/ 130657 w 1294816"/>
              <a:gd name="T17" fmla="*/ 483176 h 589332"/>
              <a:gd name="T18" fmla="*/ 0 w 1294816"/>
              <a:gd name="T19" fmla="*/ 447733 h 589332"/>
              <a:gd name="T20" fmla="*/ 73929 w 1294816"/>
              <a:gd name="T21" fmla="*/ 345546 h 589332"/>
              <a:gd name="T22" fmla="*/ 462105 w 1294816"/>
              <a:gd name="T23" fmla="*/ 21952 h 589332"/>
              <a:gd name="T24" fmla="*/ 460185 w 1294816"/>
              <a:gd name="T25" fmla="*/ 22349 h 589332"/>
              <a:gd name="T26" fmla="*/ 462893 w 1294816"/>
              <a:gd name="T27" fmla="*/ 21345 h 589332"/>
              <a:gd name="T28" fmla="*/ 571549 w 1294816"/>
              <a:gd name="T29" fmla="*/ 494 h 589332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w 1294816"/>
              <a:gd name="T46" fmla="*/ 0 h 589332"/>
              <a:gd name="T47" fmla="*/ 1294816 w 1294816"/>
              <a:gd name="T48" fmla="*/ 589332 h 589332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T45" t="T46" r="T47" b="T48"/>
            <a:pathLst>
              <a:path w="1294816" h="589332">
                <a:moveTo>
                  <a:pt x="571291" y="494"/>
                </a:moveTo>
                <a:cubicBezTo>
                  <a:pt x="692429" y="-5765"/>
                  <a:pt x="942016" y="48480"/>
                  <a:pt x="1161841" y="105854"/>
                </a:cubicBezTo>
                <a:lnTo>
                  <a:pt x="1294816" y="142080"/>
                </a:lnTo>
                <a:lnTo>
                  <a:pt x="1218043" y="248659"/>
                </a:lnTo>
                <a:cubicBezTo>
                  <a:pt x="1129046" y="358932"/>
                  <a:pt x="1023287" y="454541"/>
                  <a:pt x="924807" y="519209"/>
                </a:cubicBezTo>
                <a:lnTo>
                  <a:pt x="832811" y="571170"/>
                </a:lnTo>
                <a:lnTo>
                  <a:pt x="830276" y="572149"/>
                </a:lnTo>
                <a:cubicBezTo>
                  <a:pt x="796859" y="580494"/>
                  <a:pt x="759264" y="588839"/>
                  <a:pt x="721670" y="588839"/>
                </a:cubicBezTo>
                <a:cubicBezTo>
                  <a:pt x="600532" y="595098"/>
                  <a:pt x="350945" y="540854"/>
                  <a:pt x="130598" y="483480"/>
                </a:cubicBezTo>
                <a:lnTo>
                  <a:pt x="0" y="448014"/>
                </a:lnTo>
                <a:lnTo>
                  <a:pt x="73896" y="345763"/>
                </a:lnTo>
                <a:cubicBezTo>
                  <a:pt x="192437" y="199246"/>
                  <a:pt x="340745" y="78278"/>
                  <a:pt x="461897" y="21966"/>
                </a:cubicBezTo>
                <a:lnTo>
                  <a:pt x="459978" y="22363"/>
                </a:lnTo>
                <a:lnTo>
                  <a:pt x="462684" y="21358"/>
                </a:lnTo>
                <a:cubicBezTo>
                  <a:pt x="496101" y="8840"/>
                  <a:pt x="529519" y="494"/>
                  <a:pt x="571291" y="494"/>
                </a:cubicBezTo>
                <a:close/>
              </a:path>
            </a:pathLst>
          </a:custGeom>
          <a:solidFill>
            <a:schemeClr val="accent2">
              <a:alpha val="69019"/>
            </a:schemeClr>
          </a:solidFill>
          <a:ln w="9525" cmpd="sng">
            <a:noFill/>
            <a:bevel/>
          </a:ln>
        </p:spPr>
        <p:txBody>
          <a:bodyPr lIns="68567" tIns="34284" rIns="68567" bIns="34284"/>
          <a:p>
            <a:endParaRPr lang="zh-CN" altLang="en-US" sz="128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3811" name="任意多边形 37"/>
          <p:cNvSpPr>
            <a:spLocks noChangeArrowheads="1"/>
          </p:cNvSpPr>
          <p:nvPr/>
        </p:nvSpPr>
        <p:spPr bwMode="auto">
          <a:xfrm>
            <a:off x="4111230" y="2530872"/>
            <a:ext cx="963215" cy="438126"/>
          </a:xfrm>
          <a:custGeom>
            <a:avLst/>
            <a:gdLst>
              <a:gd name="T0" fmla="*/ 705317 w 1283353"/>
              <a:gd name="T1" fmla="*/ 1084 h 584886"/>
              <a:gd name="T2" fmla="*/ 826543 w 1283353"/>
              <a:gd name="T3" fmla="*/ 17742 h 584886"/>
              <a:gd name="T4" fmla="*/ 832479 w 1283353"/>
              <a:gd name="T5" fmla="*/ 19942 h 584886"/>
              <a:gd name="T6" fmla="*/ 825909 w 1283353"/>
              <a:gd name="T7" fmla="*/ 18192 h 584886"/>
              <a:gd name="T8" fmla="*/ 1214592 w 1283353"/>
              <a:gd name="T9" fmla="*/ 347842 h 584886"/>
              <a:gd name="T10" fmla="*/ 1284287 w 1283353"/>
              <a:gd name="T11" fmla="*/ 444898 h 584886"/>
              <a:gd name="T12" fmla="*/ 1170891 w 1283353"/>
              <a:gd name="T13" fmla="*/ 475860 h 584886"/>
              <a:gd name="T14" fmla="*/ 579910 w 1283353"/>
              <a:gd name="T15" fmla="*/ 584142 h 584886"/>
              <a:gd name="T16" fmla="*/ 458684 w 1283353"/>
              <a:gd name="T17" fmla="*/ 567483 h 584886"/>
              <a:gd name="T18" fmla="*/ 456777 w 1283353"/>
              <a:gd name="T19" fmla="*/ 566749 h 584886"/>
              <a:gd name="T20" fmla="*/ 457897 w 1283353"/>
              <a:gd name="T21" fmla="*/ 567034 h 584886"/>
              <a:gd name="T22" fmla="*/ 69614 w 1283353"/>
              <a:gd name="T23" fmla="*/ 237385 h 584886"/>
              <a:gd name="T24" fmla="*/ 0 w 1283353"/>
              <a:gd name="T25" fmla="*/ 140341 h 584886"/>
              <a:gd name="T26" fmla="*/ 113815 w 1283353"/>
              <a:gd name="T27" fmla="*/ 109366 h 584886"/>
              <a:gd name="T28" fmla="*/ 705317 w 1283353"/>
              <a:gd name="T29" fmla="*/ 1084 h 58488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w 1283353"/>
              <a:gd name="T46" fmla="*/ 0 h 584886"/>
              <a:gd name="T47" fmla="*/ 1283353 w 1283353"/>
              <a:gd name="T48" fmla="*/ 584886 h 58488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T45" t="T46" r="T47" b="T48"/>
            <a:pathLst>
              <a:path w="1283353" h="584886">
                <a:moveTo>
                  <a:pt x="704804" y="1085"/>
                </a:moveTo>
                <a:cubicBezTo>
                  <a:pt x="746576" y="-3085"/>
                  <a:pt x="788348" y="5254"/>
                  <a:pt x="825942" y="17763"/>
                </a:cubicBezTo>
                <a:lnTo>
                  <a:pt x="831874" y="19965"/>
                </a:lnTo>
                <a:lnTo>
                  <a:pt x="825308" y="18213"/>
                </a:lnTo>
                <a:cubicBezTo>
                  <a:pt x="946586" y="74523"/>
                  <a:pt x="1095046" y="199655"/>
                  <a:pt x="1213709" y="348250"/>
                </a:cubicBezTo>
                <a:lnTo>
                  <a:pt x="1283353" y="445420"/>
                </a:lnTo>
                <a:lnTo>
                  <a:pt x="1170039" y="476419"/>
                </a:lnTo>
                <a:cubicBezTo>
                  <a:pt x="955436" y="532708"/>
                  <a:pt x="708981" y="586913"/>
                  <a:pt x="579488" y="584828"/>
                </a:cubicBezTo>
                <a:cubicBezTo>
                  <a:pt x="537717" y="584828"/>
                  <a:pt x="495945" y="580658"/>
                  <a:pt x="458350" y="568149"/>
                </a:cubicBezTo>
                <a:lnTo>
                  <a:pt x="456445" y="567415"/>
                </a:lnTo>
                <a:lnTo>
                  <a:pt x="457564" y="567700"/>
                </a:lnTo>
                <a:cubicBezTo>
                  <a:pt x="336412" y="511391"/>
                  <a:pt x="188104" y="386258"/>
                  <a:pt x="69563" y="237664"/>
                </a:cubicBezTo>
                <a:lnTo>
                  <a:pt x="0" y="140506"/>
                </a:lnTo>
                <a:lnTo>
                  <a:pt x="113732" y="109494"/>
                </a:lnTo>
                <a:cubicBezTo>
                  <a:pt x="328857" y="53205"/>
                  <a:pt x="575311" y="-1000"/>
                  <a:pt x="704804" y="1085"/>
                </a:cubicBezTo>
                <a:close/>
              </a:path>
            </a:pathLst>
          </a:custGeom>
          <a:solidFill>
            <a:schemeClr val="accent2">
              <a:alpha val="69019"/>
            </a:schemeClr>
          </a:solidFill>
          <a:ln w="9525" cmpd="sng">
            <a:noFill/>
            <a:bevel/>
          </a:ln>
        </p:spPr>
        <p:txBody>
          <a:bodyPr lIns="68567" tIns="34284" rIns="68567" bIns="34284"/>
          <a:p>
            <a:endParaRPr lang="zh-CN" altLang="en-US" sz="128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3812" name="任意多边形 45"/>
          <p:cNvSpPr>
            <a:spLocks noChangeArrowheads="1"/>
          </p:cNvSpPr>
          <p:nvPr/>
        </p:nvSpPr>
        <p:spPr bwMode="auto">
          <a:xfrm>
            <a:off x="4107656" y="1739148"/>
            <a:ext cx="970360" cy="441698"/>
          </a:xfrm>
          <a:custGeom>
            <a:avLst/>
            <a:gdLst>
              <a:gd name="T0" fmla="*/ 584750 w 1293475"/>
              <a:gd name="T1" fmla="*/ 59 h 589382"/>
              <a:gd name="T2" fmla="*/ 1175455 w 1293475"/>
              <a:gd name="T3" fmla="*/ 108652 h 589382"/>
              <a:gd name="T4" fmla="*/ 1293813 w 1293475"/>
              <a:gd name="T5" fmla="*/ 141076 h 589382"/>
              <a:gd name="T6" fmla="*/ 1219136 w 1293475"/>
              <a:gd name="T7" fmla="*/ 244201 h 589382"/>
              <a:gd name="T8" fmla="*/ 830633 w 1293475"/>
              <a:gd name="T9" fmla="*/ 567769 h 589382"/>
              <a:gd name="T10" fmla="*/ 834159 w 1293475"/>
              <a:gd name="T11" fmla="*/ 567006 h 589382"/>
              <a:gd name="T12" fmla="*/ 831268 w 1293475"/>
              <a:gd name="T13" fmla="*/ 568080 h 589382"/>
              <a:gd name="T14" fmla="*/ 710098 w 1293475"/>
              <a:gd name="T15" fmla="*/ 588963 h 589382"/>
              <a:gd name="T16" fmla="*/ 118872 w 1293475"/>
              <a:gd name="T17" fmla="*/ 477238 h 589382"/>
              <a:gd name="T18" fmla="*/ 0 w 1293475"/>
              <a:gd name="T19" fmla="*/ 444930 h 589382"/>
              <a:gd name="T20" fmla="*/ 74692 w 1293475"/>
              <a:gd name="T21" fmla="*/ 341235 h 589382"/>
              <a:gd name="T22" fmla="*/ 462794 w 1293475"/>
              <a:gd name="T23" fmla="*/ 17165 h 589382"/>
              <a:gd name="T24" fmla="*/ 462063 w 1293475"/>
              <a:gd name="T25" fmla="*/ 17352 h 589382"/>
              <a:gd name="T26" fmla="*/ 463580 w 1293475"/>
              <a:gd name="T27" fmla="*/ 16765 h 589382"/>
              <a:gd name="T28" fmla="*/ 584750 w 1293475"/>
              <a:gd name="T29" fmla="*/ 59 h 589382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w 1293475"/>
              <a:gd name="T46" fmla="*/ 0 h 589382"/>
              <a:gd name="T47" fmla="*/ 1293475 w 1293475"/>
              <a:gd name="T48" fmla="*/ 589382 h 589382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T45" t="T46" r="T47" b="T48"/>
            <a:pathLst>
              <a:path w="1293475" h="589382">
                <a:moveTo>
                  <a:pt x="584597" y="59"/>
                </a:moveTo>
                <a:cubicBezTo>
                  <a:pt x="714090" y="-2031"/>
                  <a:pt x="960545" y="52304"/>
                  <a:pt x="1175148" y="108729"/>
                </a:cubicBezTo>
                <a:lnTo>
                  <a:pt x="1293475" y="141176"/>
                </a:lnTo>
                <a:lnTo>
                  <a:pt x="1218817" y="244375"/>
                </a:lnTo>
                <a:cubicBezTo>
                  <a:pt x="1100154" y="390892"/>
                  <a:pt x="951694" y="511860"/>
                  <a:pt x="830416" y="568173"/>
                </a:cubicBezTo>
                <a:lnTo>
                  <a:pt x="833941" y="567409"/>
                </a:lnTo>
                <a:lnTo>
                  <a:pt x="831051" y="568484"/>
                </a:lnTo>
                <a:cubicBezTo>
                  <a:pt x="793457" y="581023"/>
                  <a:pt x="751685" y="589382"/>
                  <a:pt x="709913" y="589382"/>
                </a:cubicBezTo>
                <a:cubicBezTo>
                  <a:pt x="580420" y="589382"/>
                  <a:pt x="333966" y="534002"/>
                  <a:pt x="118841" y="477578"/>
                </a:cubicBezTo>
                <a:lnTo>
                  <a:pt x="0" y="445247"/>
                </a:lnTo>
                <a:lnTo>
                  <a:pt x="74672" y="341478"/>
                </a:lnTo>
                <a:cubicBezTo>
                  <a:pt x="193213" y="194448"/>
                  <a:pt x="341521" y="73487"/>
                  <a:pt x="462673" y="17177"/>
                </a:cubicBezTo>
                <a:lnTo>
                  <a:pt x="461942" y="17364"/>
                </a:lnTo>
                <a:lnTo>
                  <a:pt x="463459" y="16777"/>
                </a:lnTo>
                <a:cubicBezTo>
                  <a:pt x="501054" y="4238"/>
                  <a:pt x="542826" y="59"/>
                  <a:pt x="584597" y="59"/>
                </a:cubicBezTo>
                <a:close/>
              </a:path>
            </a:pathLst>
          </a:custGeom>
          <a:solidFill>
            <a:schemeClr val="accent2">
              <a:alpha val="69019"/>
            </a:schemeClr>
          </a:solidFill>
          <a:ln w="9525" cmpd="sng">
            <a:noFill/>
            <a:bevel/>
          </a:ln>
        </p:spPr>
        <p:txBody>
          <a:bodyPr lIns="68567" tIns="34284" rIns="68567" bIns="34284"/>
          <a:p>
            <a:endParaRPr lang="zh-CN" altLang="en-US" sz="128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3813" name="任意多边形 24"/>
          <p:cNvSpPr>
            <a:spLocks noChangeArrowheads="1"/>
          </p:cNvSpPr>
          <p:nvPr/>
        </p:nvSpPr>
        <p:spPr bwMode="auto">
          <a:xfrm>
            <a:off x="5668567" y="1774075"/>
            <a:ext cx="2364581" cy="0"/>
          </a:xfrm>
          <a:custGeom>
            <a:avLst/>
            <a:gdLst>
              <a:gd name="T0" fmla="*/ 3152775 w 3152775"/>
              <a:gd name="T1" fmla="*/ 0 h 635"/>
              <a:gd name="T2" fmla="*/ 0 w 3152775"/>
              <a:gd name="T3" fmla="*/ 0 h 635"/>
              <a:gd name="T4" fmla="*/ 0 60000 65536"/>
              <a:gd name="T5" fmla="*/ 0 60000 65536"/>
              <a:gd name="T6" fmla="*/ 0 w 3152775"/>
              <a:gd name="T7" fmla="*/ 0 h 635"/>
              <a:gd name="T8" fmla="*/ 3152775 w 3152775"/>
              <a:gd name="T9" fmla="*/ 0 h 635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152775" h="635">
                <a:moveTo>
                  <a:pt x="3152775" y="0"/>
                </a:moveTo>
                <a:lnTo>
                  <a:pt x="0" y="0"/>
                </a:lnTo>
              </a:path>
            </a:pathLst>
          </a:custGeom>
          <a:noFill/>
          <a:ln w="12700" cap="flat" cmpd="sng">
            <a:solidFill>
              <a:srgbClr val="FEFEFE"/>
            </a:solidFill>
            <a:prstDash val="sysDash"/>
            <a:bevel/>
          </a:ln>
        </p:spPr>
        <p:txBody>
          <a:bodyPr lIns="68567" tIns="34284" rIns="68567" bIns="34284" anchor="ctr"/>
          <a:p>
            <a:endParaRPr lang="zh-CN" altLang="en-US" sz="128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3814" name="文本框 25"/>
          <p:cNvSpPr>
            <a:spLocks noChangeArrowheads="1"/>
          </p:cNvSpPr>
          <p:nvPr/>
        </p:nvSpPr>
        <p:spPr bwMode="auto">
          <a:xfrm>
            <a:off x="3565924" y="2149892"/>
            <a:ext cx="449456" cy="44132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68567" tIns="34284" rIns="68567" bIns="34284">
            <a:spAutoFit/>
          </a:bodyPr>
          <a:p>
            <a:r>
              <a:rPr lang="en-US" altLang="zh-CN" sz="2420" b="1" dirty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  <a:sym typeface="方正姚体" panose="02010601030101010101" pitchFamily="2" charset="-122"/>
              </a:rPr>
              <a:t>02</a:t>
            </a:r>
            <a:endParaRPr lang="zh-CN" altLang="en-US" sz="2420" b="1" dirty="0">
              <a:solidFill>
                <a:schemeClr val="bg1"/>
              </a:solidFill>
              <a:latin typeface="方正姚体" panose="02010601030101010101" pitchFamily="2" charset="-122"/>
              <a:ea typeface="方正姚体" panose="02010601030101010101" pitchFamily="2" charset="-122"/>
              <a:sym typeface="方正姚体" panose="02010601030101010101" pitchFamily="2" charset="-122"/>
            </a:endParaRPr>
          </a:p>
        </p:txBody>
      </p:sp>
      <p:sp>
        <p:nvSpPr>
          <p:cNvPr id="33815" name="文本框 26"/>
          <p:cNvSpPr>
            <a:spLocks noChangeArrowheads="1"/>
          </p:cNvSpPr>
          <p:nvPr/>
        </p:nvSpPr>
        <p:spPr bwMode="auto">
          <a:xfrm>
            <a:off x="3531394" y="3655949"/>
            <a:ext cx="449456" cy="44132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68567" tIns="34284" rIns="68567" bIns="34284">
            <a:spAutoFit/>
          </a:bodyPr>
          <a:p>
            <a:r>
              <a:rPr lang="en-US" altLang="zh-CN" sz="2420" b="1" dirty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  <a:sym typeface="方正姚体" panose="02010601030101010101" pitchFamily="2" charset="-122"/>
              </a:rPr>
              <a:t>04</a:t>
            </a:r>
            <a:endParaRPr lang="zh-CN" altLang="en-US" sz="2420" b="1" dirty="0">
              <a:solidFill>
                <a:schemeClr val="bg1"/>
              </a:solidFill>
              <a:latin typeface="方正姚体" panose="02010601030101010101" pitchFamily="2" charset="-122"/>
              <a:ea typeface="方正姚体" panose="02010601030101010101" pitchFamily="2" charset="-122"/>
              <a:sym typeface="方正姚体" panose="02010601030101010101" pitchFamily="2" charset="-122"/>
            </a:endParaRPr>
          </a:p>
        </p:txBody>
      </p:sp>
      <p:sp>
        <p:nvSpPr>
          <p:cNvPr id="33816" name="文本框 27"/>
          <p:cNvSpPr>
            <a:spLocks noChangeArrowheads="1"/>
          </p:cNvSpPr>
          <p:nvPr/>
        </p:nvSpPr>
        <p:spPr bwMode="auto">
          <a:xfrm>
            <a:off x="5219700" y="1322452"/>
            <a:ext cx="449456" cy="44132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68567" tIns="34284" rIns="68567" bIns="34284">
            <a:spAutoFit/>
          </a:bodyPr>
          <a:p>
            <a:r>
              <a:rPr lang="en-US" altLang="zh-CN" sz="2420" b="1" dirty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  <a:sym typeface="方正姚体" panose="02010601030101010101" pitchFamily="2" charset="-122"/>
              </a:rPr>
              <a:t>01</a:t>
            </a:r>
            <a:endParaRPr lang="zh-CN" altLang="en-US" sz="2420" b="1" dirty="0">
              <a:solidFill>
                <a:schemeClr val="bg1"/>
              </a:solidFill>
              <a:latin typeface="方正姚体" panose="02010601030101010101" pitchFamily="2" charset="-122"/>
              <a:ea typeface="方正姚体" panose="02010601030101010101" pitchFamily="2" charset="-122"/>
              <a:sym typeface="方正姚体" panose="02010601030101010101" pitchFamily="2" charset="-122"/>
            </a:endParaRPr>
          </a:p>
        </p:txBody>
      </p:sp>
      <p:sp>
        <p:nvSpPr>
          <p:cNvPr id="33817" name="文本框 28"/>
          <p:cNvSpPr>
            <a:spLocks noChangeArrowheads="1"/>
          </p:cNvSpPr>
          <p:nvPr/>
        </p:nvSpPr>
        <p:spPr bwMode="auto">
          <a:xfrm>
            <a:off x="5205414" y="2882085"/>
            <a:ext cx="449456" cy="44132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68567" tIns="34284" rIns="68567" bIns="34284">
            <a:spAutoFit/>
          </a:bodyPr>
          <a:p>
            <a:r>
              <a:rPr lang="en-US" altLang="zh-CN" sz="2420" b="1" dirty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  <a:sym typeface="方正姚体" panose="02010601030101010101" pitchFamily="2" charset="-122"/>
              </a:rPr>
              <a:t>03</a:t>
            </a:r>
            <a:endParaRPr lang="zh-CN" altLang="en-US" sz="2420" b="1" dirty="0">
              <a:solidFill>
                <a:schemeClr val="bg1"/>
              </a:solidFill>
              <a:latin typeface="方正姚体" panose="02010601030101010101" pitchFamily="2" charset="-122"/>
              <a:ea typeface="方正姚体" panose="02010601030101010101" pitchFamily="2" charset="-122"/>
              <a:sym typeface="方正姚体" panose="02010601030101010101" pitchFamily="2" charset="-122"/>
            </a:endParaRPr>
          </a:p>
        </p:txBody>
      </p:sp>
      <p:sp>
        <p:nvSpPr>
          <p:cNvPr id="33818" name="文本框 29"/>
          <p:cNvSpPr>
            <a:spLocks noChangeArrowheads="1"/>
          </p:cNvSpPr>
          <p:nvPr/>
        </p:nvSpPr>
        <p:spPr bwMode="auto">
          <a:xfrm>
            <a:off x="644699" y="3761333"/>
            <a:ext cx="2807970" cy="6210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68567" tIns="34284" rIns="68567" bIns="34284">
            <a:spAutoFit/>
          </a:bodyPr>
          <a:p>
            <a:pPr algn="l"/>
            <a:r>
              <a:rPr lang="zh-CN" altLang="en-US" sz="12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项目总开发周期： 1.2个月</a:t>
            </a:r>
            <a:endParaRPr lang="zh-CN" altLang="en-US" sz="12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2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UE/UI设计 2周，技术开发及测试 1个月</a:t>
            </a:r>
            <a:endParaRPr lang="zh-CN" altLang="en-US" sz="12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2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（偏差、手机端和服务端同步开发）</a:t>
            </a:r>
            <a:endParaRPr lang="zh-CN" altLang="en-US" sz="12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820" name="文本框 31"/>
          <p:cNvSpPr>
            <a:spLocks noChangeArrowheads="1"/>
          </p:cNvSpPr>
          <p:nvPr/>
        </p:nvSpPr>
        <p:spPr bwMode="auto">
          <a:xfrm>
            <a:off x="5807823" y="1363637"/>
            <a:ext cx="2440940" cy="80581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68567" tIns="34284" rIns="68567" bIns="34284">
            <a:spAutoFit/>
          </a:bodyPr>
          <a:p>
            <a:pPr algn="l"/>
            <a:r>
              <a:rPr lang="zh-CN" altLang="en-US" sz="12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产品经理&amp;项目经理 </a:t>
            </a:r>
            <a:endParaRPr lang="zh-CN" altLang="en-US" sz="12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2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（需求分析、进度控制）</a:t>
            </a:r>
            <a:r>
              <a:rPr lang="en-US" altLang="zh-CN" sz="12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12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1人</a:t>
            </a:r>
            <a:endParaRPr lang="zh-CN" altLang="en-US" sz="12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zh-CN" altLang="en-US" sz="12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2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UI设计师 （UI界面设计）</a:t>
            </a:r>
            <a:r>
              <a:rPr lang="en-US" altLang="zh-CN" sz="12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12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1人</a:t>
            </a:r>
            <a:endParaRPr lang="zh-CN" altLang="en-US" sz="12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644525" y="140970"/>
            <a:ext cx="3163570" cy="4508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 defTabSz="913765">
              <a:lnSpc>
                <a:spcPct val="130000"/>
              </a:lnSpc>
              <a:spcBef>
                <a:spcPts val="450"/>
              </a:spcBef>
              <a:spcAft>
                <a:spcPts val="450"/>
              </a:spcAft>
              <a:buClr>
                <a:srgbClr val="00B050"/>
              </a:buClr>
              <a:buSzPct val="80000"/>
              <a:tabLst>
                <a:tab pos="537210" algn="l"/>
              </a:tabLst>
              <a:defRPr/>
            </a:pPr>
            <a:r>
              <a:rPr lang="zh-CN" altLang="en-US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PC端、手机端项目人员规划</a:t>
            </a:r>
            <a:endParaRPr lang="zh-CN" altLang="en-US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文本框 31"/>
          <p:cNvSpPr>
            <a:spLocks noChangeArrowheads="1"/>
          </p:cNvSpPr>
          <p:nvPr/>
        </p:nvSpPr>
        <p:spPr bwMode="auto">
          <a:xfrm>
            <a:off x="5888468" y="2928277"/>
            <a:ext cx="1925955" cy="43624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68567" tIns="34284" rIns="68567" bIns="34284">
            <a:spAutoFit/>
          </a:bodyPr>
          <a:p>
            <a:pPr algn="l"/>
            <a:r>
              <a:rPr lang="zh-CN" altLang="en-US" sz="12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测试工程师 </a:t>
            </a:r>
            <a:endParaRPr lang="zh-CN" altLang="en-US" sz="12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2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（整体项目测试）</a:t>
            </a:r>
            <a:r>
              <a:rPr lang="en-US" altLang="zh-CN" sz="12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12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1人</a:t>
            </a:r>
            <a:endParaRPr lang="zh-CN" altLang="en-US" sz="12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31"/>
          <p:cNvSpPr>
            <a:spLocks noChangeArrowheads="1"/>
          </p:cNvSpPr>
          <p:nvPr/>
        </p:nvSpPr>
        <p:spPr bwMode="auto">
          <a:xfrm>
            <a:off x="1189468" y="2060867"/>
            <a:ext cx="1951355" cy="6210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68567" tIns="34284" rIns="68567" bIns="34284">
            <a:spAutoFit/>
          </a:bodyPr>
          <a:p>
            <a:pPr algn="l"/>
            <a:r>
              <a:rPr lang="zh-CN" altLang="en-US" sz="12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Web开发工程师</a:t>
            </a:r>
            <a:endParaRPr lang="zh-CN" altLang="en-US" sz="12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2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（Wap网站开发）</a:t>
            </a:r>
            <a:r>
              <a:rPr lang="en-US" altLang="zh-CN" sz="12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12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2人</a:t>
            </a:r>
            <a:endParaRPr lang="zh-CN" altLang="en-US" sz="12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zh-CN" altLang="en-US" sz="12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38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37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338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337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38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337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338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337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338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38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38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38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38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38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38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38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38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38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38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38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38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0"/>
                            </p:stCondLst>
                            <p:childTnLst>
                              <p:par>
                                <p:cTn id="62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38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38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38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338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500"/>
                            </p:stCondLst>
                            <p:childTnLst>
                              <p:par>
                                <p:cTn id="71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6000"/>
                            </p:stCondLst>
                            <p:childTnLst>
                              <p:par>
                                <p:cTn id="76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794" grpId="0" bldLvl="0" animBg="1"/>
      <p:bldP spid="33795" grpId="0" bldLvl="0" animBg="1"/>
      <p:bldP spid="33796" grpId="0" bldLvl="0" animBg="1"/>
      <p:bldP spid="33797" grpId="0" bldLvl="0" animBg="1"/>
      <p:bldP spid="33808" grpId="0" bldLvl="0" animBg="1"/>
      <p:bldP spid="33809" grpId="0" bldLvl="0" animBg="1"/>
      <p:bldP spid="33810" grpId="0" bldLvl="0" animBg="1"/>
      <p:bldP spid="33811" grpId="0" bldLvl="0" animBg="1"/>
      <p:bldP spid="33812" grpId="0" bldLvl="0" animBg="1"/>
      <p:bldP spid="33814" grpId="0"/>
      <p:bldP spid="33815" grpId="0"/>
      <p:bldP spid="33816" grpId="0"/>
      <p:bldP spid="33817" grpId="0"/>
      <p:bldP spid="33818" grpId="0"/>
      <p:bldP spid="33820" grpId="0"/>
      <p:bldP spid="5" grpId="0"/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/>
          <p:cNvSpPr txBox="1"/>
          <p:nvPr/>
        </p:nvSpPr>
        <p:spPr>
          <a:xfrm>
            <a:off x="-97790" y="133350"/>
            <a:ext cx="3163570" cy="4508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lnSpc>
                <a:spcPct val="130000"/>
              </a:lnSpc>
              <a:spcBef>
                <a:spcPts val="450"/>
              </a:spcBef>
              <a:spcAft>
                <a:spcPts val="450"/>
              </a:spcAft>
              <a:buClr>
                <a:srgbClr val="00B050"/>
              </a:buClr>
              <a:buSzPct val="80000"/>
              <a:defRPr/>
            </a:pPr>
            <a:r>
              <a:rPr lang="zh-CN" altLang="en-US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项目功能列表</a:t>
            </a:r>
            <a:endParaRPr lang="zh-CN" altLang="en-US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aphicFrame>
        <p:nvGraphicFramePr>
          <p:cNvPr id="22" name="表格 21"/>
          <p:cNvGraphicFramePr>
            <a:graphicFrameLocks noGrp="1"/>
          </p:cNvGraphicFramePr>
          <p:nvPr/>
        </p:nvGraphicFramePr>
        <p:xfrm>
          <a:off x="515620" y="846455"/>
          <a:ext cx="8223885" cy="376618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48840"/>
                <a:gridCol w="6075045"/>
              </a:tblGrid>
              <a:tr h="382905">
                <a:tc>
                  <a:txBody>
                    <a:bodyPr/>
                    <a:p>
                      <a:pPr algn="l" fontAlgn="ctr"/>
                      <a:r>
                        <a:rPr lang="en-US" altLang="zh-CN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     </a:t>
                      </a:r>
                      <a:r>
                        <a:rPr lang="zh-CN" altLang="en-US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功能模块</a:t>
                      </a:r>
                      <a:endParaRPr lang="zh-CN" alt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9526" marR="9526" marT="952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p>
                      <a:pPr algn="l" fontAlgn="ctr"/>
                      <a:r>
                        <a:rPr lang="zh-CN" altLang="en-US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功能说明</a:t>
                      </a:r>
                      <a:endParaRPr lang="zh-CN" alt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9526" marR="9526" marT="952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</a:tr>
              <a:tr h="276860">
                <a:tc>
                  <a:txBody>
                    <a:bodyPr/>
                    <a:p>
                      <a:pPr algn="l" fontAlgn="ctr"/>
                      <a:r>
                        <a:rPr lang="en-US" altLang="zh-CN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</a:rPr>
                        <a:t>     </a:t>
                      </a:r>
                      <a:r>
                        <a:rPr lang="zh-CN" altLang="en-US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</a:rPr>
                        <a:t>大大小小设计师商城</a:t>
                      </a:r>
                      <a:endParaRPr lang="zh-CN" altLang="en-US" sz="1400" b="1" i="0" u="none" strike="noStrike" dirty="0" smtClean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</a:endParaRPr>
                    </a:p>
                  </a:txBody>
                  <a:tcPr marL="9525" marR="9525" marT="95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algn="l" fontAlgn="ctr"/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商品分类展示，可购买日常装修所用材料。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9525" marR="9525" marT="95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7495">
                <a:tc>
                  <a:txBody>
                    <a:bodyPr/>
                    <a:p>
                      <a:pPr algn="l" fontAlgn="ctr"/>
                      <a:r>
                        <a:rPr lang="zh-CN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</a:rPr>
                        <a:t>城市定位</a:t>
                      </a:r>
                      <a:endParaRPr lang="zh-CN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</a:endParaRPr>
                    </a:p>
                  </a:txBody>
                  <a:tcPr marL="25717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algn="l" fontAlgn="ctr"/>
                      <a:r>
                        <a:rPr lang="zh-CN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先定位，无定位再自己选择城市信息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16255">
                <a:tc>
                  <a:txBody>
                    <a:bodyPr/>
                    <a:p>
                      <a:pPr algn="l" fontAlgn="ctr"/>
                      <a:r>
                        <a:rPr lang="en-US" altLang="zh-C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</a:rPr>
                        <a:t>     </a:t>
                      </a:r>
                      <a:r>
                        <a:rPr lang="zh-CN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</a:rPr>
                        <a:t>热点</a:t>
                      </a:r>
                      <a:endParaRPr lang="zh-CN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algn="l" fontAlgn="ctr"/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各城市促销活动，商品团购，企业新闻</a:t>
                      </a:r>
                      <a:b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</a:br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以城市来划分，每个城市可以有自己的促销活动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19760">
                <a:tc>
                  <a:txBody>
                    <a:bodyPr/>
                    <a:p>
                      <a:pPr algn="l" fontAlgn="ctr"/>
                      <a:r>
                        <a:rPr lang="zh-CN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</a:rPr>
                        <a:t>找设计师</a:t>
                      </a:r>
                      <a:endParaRPr lang="zh-CN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</a:endParaRPr>
                    </a:p>
                  </a:txBody>
                  <a:tcPr marL="25717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algn="l" fontAlgn="ctr"/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查找知名设计师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  <a:p>
                      <a:pPr algn="l" fontAlgn="ctr"/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可以在平台看装修知名设计师的作品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8450">
                <a:tc>
                  <a:txBody>
                    <a:bodyPr/>
                    <a:p>
                      <a:pPr algn="l" fontAlgn="ctr"/>
                      <a:r>
                        <a:rPr lang="zh-CN" alt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</a:rPr>
                        <a:t>设计师入住</a:t>
                      </a:r>
                      <a:endParaRPr lang="zh-CN" altLang="en-US" sz="1400" b="1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</a:endParaRPr>
                    </a:p>
                  </a:txBody>
                  <a:tcPr marL="25717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algn="l" fontAlgn="ctr"/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欢迎设计师入住平台，每次上传都会获得丰厚收益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15620">
                <a:tc>
                  <a:txBody>
                    <a:bodyPr/>
                    <a:p>
                      <a:pPr algn="l" fontAlgn="ctr"/>
                      <a:r>
                        <a:rPr lang="zh-CN" alt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</a:rPr>
                        <a:t>会员独享</a:t>
                      </a:r>
                      <a:endParaRPr lang="zh-CN" altLang="en-US" sz="1400" b="1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</a:endParaRPr>
                    </a:p>
                  </a:txBody>
                  <a:tcPr marL="25717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algn="l" fontAlgn="ctr"/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会员须知，会员积分查询，会员积分换礼（积分和积分礼物展示（不可兑换），需要到当地门店兑换）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05790">
                <a:tc>
                  <a:txBody>
                    <a:bodyPr/>
                    <a:p>
                      <a:pPr algn="l" fontAlgn="ctr"/>
                      <a:r>
                        <a:rPr lang="zh-CN" alt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</a:rPr>
                        <a:t>商城页面</a:t>
                      </a:r>
                      <a:endParaRPr lang="zh-CN" altLang="en-US" sz="1400" b="1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</a:endParaRPr>
                    </a:p>
                  </a:txBody>
                  <a:tcPr marL="25717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algn="l" fontAlgn="ctr"/>
                      <a:r>
                        <a:rPr lang="en-US" altLang="zh-CN" sz="1400" dirty="0">
                          <a:latin typeface="Calibri" panose="020F0502020204030204" pitchFamily="34" charset="0"/>
                          <a:sym typeface="+mn-ea"/>
                        </a:rPr>
                        <a:t>10</a:t>
                      </a:r>
                      <a:r>
                        <a:rPr lang="zh-CN" altLang="en-US" sz="1400" dirty="0">
                          <a:latin typeface="Calibri" panose="020F0502020204030204" pitchFamily="34" charset="0"/>
                          <a:sym typeface="+mn-ea"/>
                        </a:rPr>
                        <a:t>个功能模块辅助选择多样化；</a:t>
                      </a:r>
                      <a:endParaRPr lang="zh-CN" altLang="en-US" sz="1400" dirty="0">
                        <a:latin typeface="Calibri" panose="020F0502020204030204" pitchFamily="34" charset="0"/>
                      </a:endParaRPr>
                    </a:p>
                    <a:p>
                      <a:pPr algn="l" fontAlgn="ctr"/>
                      <a:r>
                        <a:rPr lang="zh-CN" altLang="en-US" sz="1400" dirty="0">
                          <a:latin typeface="Calibri" panose="020F0502020204030204" pitchFamily="34" charset="0"/>
                          <a:sym typeface="+mn-ea"/>
                        </a:rPr>
                        <a:t>可以根据自己的需求查找自己喜欢的品牌产品，详细的产品介绍，意见购买装修产品快捷方便。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3050">
                <a:tc>
                  <a:txBody>
                    <a:bodyPr/>
                    <a:p>
                      <a:pPr algn="l" fontAlgn="ctr"/>
                      <a:r>
                        <a:rPr lang="zh-CN" alt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</a:rPr>
                        <a:t>设置</a:t>
                      </a:r>
                      <a:endParaRPr lang="zh-CN" altLang="en-US" sz="1400" b="1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</a:endParaRPr>
                    </a:p>
                  </a:txBody>
                  <a:tcPr marL="25717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algn="l" fontAlgn="ctr"/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</a:rPr>
                        <a:t>显示现居住城市，版本信息，技术支持，清除缓存，关于我们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0">
        <p14:ferris dir="l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文本框 28"/>
          <p:cNvSpPr txBox="1"/>
          <p:nvPr/>
        </p:nvSpPr>
        <p:spPr>
          <a:xfrm>
            <a:off x="329565" y="120015"/>
            <a:ext cx="3163570" cy="4508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lnSpc>
                <a:spcPct val="130000"/>
              </a:lnSpc>
              <a:spcBef>
                <a:spcPts val="450"/>
              </a:spcBef>
              <a:spcAft>
                <a:spcPts val="450"/>
              </a:spcAft>
              <a:buClr>
                <a:srgbClr val="00B050"/>
              </a:buClr>
              <a:buSzPct val="80000"/>
              <a:defRPr/>
            </a:pPr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PC</a:t>
            </a:r>
            <a:r>
              <a:rPr lang="zh-CN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端、手机端</a:t>
            </a:r>
            <a:r>
              <a:rPr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程序框架</a:t>
            </a:r>
            <a:endParaRPr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172" name="组合 171"/>
          <p:cNvGrpSpPr/>
          <p:nvPr/>
        </p:nvGrpSpPr>
        <p:grpSpPr>
          <a:xfrm>
            <a:off x="393700" y="1063625"/>
            <a:ext cx="8356600" cy="3781902"/>
            <a:chOff x="226" y="2463"/>
            <a:chExt cx="14657" cy="7924"/>
          </a:xfrm>
        </p:grpSpPr>
        <p:cxnSp>
          <p:nvCxnSpPr>
            <p:cNvPr id="49" name="直接箭头连接符 48"/>
            <p:cNvCxnSpPr/>
            <p:nvPr/>
          </p:nvCxnSpPr>
          <p:spPr>
            <a:xfrm flipH="1">
              <a:off x="4043" y="2575"/>
              <a:ext cx="20" cy="151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49"/>
            <p:cNvCxnSpPr/>
            <p:nvPr/>
          </p:nvCxnSpPr>
          <p:spPr>
            <a:xfrm flipV="1">
              <a:off x="1018" y="4085"/>
              <a:ext cx="10785" cy="5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箭头连接符 51"/>
            <p:cNvCxnSpPr/>
            <p:nvPr/>
          </p:nvCxnSpPr>
          <p:spPr>
            <a:xfrm>
              <a:off x="1020" y="4095"/>
              <a:ext cx="0" cy="618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箭头连接符 53"/>
            <p:cNvCxnSpPr/>
            <p:nvPr/>
          </p:nvCxnSpPr>
          <p:spPr>
            <a:xfrm flipH="1">
              <a:off x="6633" y="4118"/>
              <a:ext cx="0" cy="568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矩形 54"/>
            <p:cNvSpPr/>
            <p:nvPr/>
          </p:nvSpPr>
          <p:spPr bwMode="auto">
            <a:xfrm>
              <a:off x="3198" y="3085"/>
              <a:ext cx="1620" cy="44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38100" tIns="38100" rIns="38100" bIns="38100" spcCol="1270" anchor="ctr"/>
            <a:lstStyle/>
            <a:p>
              <a:pPr marL="0" marR="0" lvl="0" indent="0" algn="ctr" defTabSz="26670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defRPr/>
              </a:pPr>
              <a:endPara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6" name="TextBox 99"/>
            <p:cNvSpPr txBox="1"/>
            <p:nvPr/>
          </p:nvSpPr>
          <p:spPr>
            <a:xfrm>
              <a:off x="8088" y="2463"/>
              <a:ext cx="6795" cy="1159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>
                <a:lnSpc>
                  <a:spcPct val="150000"/>
                </a:lnSpc>
              </a:pPr>
              <a:r>
                <a:rPr lang="zh-CN" altLang="en-US" sz="1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使用说明页只有用户第一</a:t>
              </a:r>
              <a:endPara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次使用</a:t>
              </a:r>
              <a:r>
                <a:rPr lang="en-US" altLang="zh-CN" sz="1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PC</a:t>
              </a:r>
              <a:r>
                <a:rPr lang="zh-CN" altLang="en-US" sz="1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或手机端更新版本后的第一使用时会出现</a:t>
              </a:r>
              <a:endPara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57" name="直接箭头连接符 56"/>
            <p:cNvCxnSpPr/>
            <p:nvPr/>
          </p:nvCxnSpPr>
          <p:spPr>
            <a:xfrm>
              <a:off x="4028" y="3358"/>
              <a:ext cx="675" cy="3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矩形 57"/>
            <p:cNvSpPr/>
            <p:nvPr/>
          </p:nvSpPr>
          <p:spPr>
            <a:xfrm>
              <a:off x="4791" y="2686"/>
              <a:ext cx="3072" cy="8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6">
                <a:hueOff val="0"/>
                <a:satOff val="0"/>
                <a:lumOff val="0"/>
                <a:alphaOff val="0"/>
              </a:schemeClr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微软雅黑" panose="020B0503020204020204" pitchFamily="34" charset="-122"/>
                  <a:cs typeface="+mn-cs"/>
                </a:rPr>
                <a:t>使用说明、</a:t>
              </a:r>
              <a:endParaRPr kumimoji="0" lang="en-US" altLang="zh-CN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微软雅黑" panose="020B0503020204020204" pitchFamily="34" charset="-122"/>
                <a:cs typeface="+mn-cs"/>
              </a:endParaRP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微软雅黑" panose="020B0503020204020204" pitchFamily="34" charset="-122"/>
                  <a:cs typeface="+mn-cs"/>
                </a:rPr>
                <a:t>版本更新检测</a:t>
              </a:r>
              <a:endParaRPr kumimoji="0" lang="zh-CN" alt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9" name="矩形 58"/>
            <p:cNvSpPr/>
            <p:nvPr/>
          </p:nvSpPr>
          <p:spPr bwMode="auto">
            <a:xfrm>
              <a:off x="3369" y="4618"/>
              <a:ext cx="1621" cy="554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6">
                <a:hueOff val="0"/>
                <a:satOff val="0"/>
                <a:lumOff val="0"/>
                <a:alphaOff val="0"/>
              </a:schemeClr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设计案例</a:t>
              </a:r>
              <a:endParaRPr kumimoji="0" lang="zh-CN" alt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60" name="矩形 59"/>
            <p:cNvSpPr/>
            <p:nvPr/>
          </p:nvSpPr>
          <p:spPr bwMode="auto">
            <a:xfrm>
              <a:off x="226" y="4602"/>
              <a:ext cx="1621" cy="592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6">
                <a:hueOff val="0"/>
                <a:satOff val="0"/>
                <a:lumOff val="0"/>
                <a:alphaOff val="0"/>
              </a:schemeClr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首页</a:t>
              </a:r>
              <a:endParaRPr kumimoji="0" lang="zh-CN" alt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cxnSp>
          <p:nvCxnSpPr>
            <p:cNvPr id="61" name="直接箭头连接符 60"/>
            <p:cNvCxnSpPr/>
            <p:nvPr/>
          </p:nvCxnSpPr>
          <p:spPr>
            <a:xfrm flipH="1">
              <a:off x="4025" y="4135"/>
              <a:ext cx="0" cy="568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矩形 62"/>
            <p:cNvSpPr/>
            <p:nvPr/>
          </p:nvSpPr>
          <p:spPr bwMode="auto">
            <a:xfrm>
              <a:off x="10951" y="4617"/>
              <a:ext cx="2093" cy="556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6">
                <a:hueOff val="0"/>
                <a:satOff val="0"/>
                <a:lumOff val="0"/>
                <a:alphaOff val="0"/>
              </a:schemeClr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设计师入住</a:t>
              </a:r>
              <a:endParaRPr kumimoji="0" lang="zh-CN" alt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cxnSp>
          <p:nvCxnSpPr>
            <p:cNvPr id="64" name="直接箭头连接符 63"/>
            <p:cNvCxnSpPr/>
            <p:nvPr/>
          </p:nvCxnSpPr>
          <p:spPr>
            <a:xfrm flipH="1">
              <a:off x="11803" y="4085"/>
              <a:ext cx="0" cy="568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5" name="组合 50"/>
            <p:cNvGrpSpPr/>
            <p:nvPr/>
          </p:nvGrpSpPr>
          <p:grpSpPr>
            <a:xfrm>
              <a:off x="8220" y="4604"/>
              <a:ext cx="2129" cy="1216"/>
              <a:chOff x="2505512" y="2369515"/>
              <a:chExt cx="3611949" cy="1706582"/>
            </a:xfrm>
          </p:grpSpPr>
          <p:sp>
            <p:nvSpPr>
              <p:cNvPr id="98" name="矩形 97"/>
              <p:cNvSpPr/>
              <p:nvPr/>
            </p:nvSpPr>
            <p:spPr>
              <a:xfrm>
                <a:off x="2505512" y="2369515"/>
                <a:ext cx="3611949" cy="830673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 prstMaterial="metal">
                <a:bevelT w="88900" h="88900"/>
              </a:sp3d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6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6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0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lt1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商城中心</a:t>
                </a:r>
                <a:endParaRPr kumimoji="0" lang="zh-CN" alt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100" name="矩形 99"/>
              <p:cNvSpPr/>
              <p:nvPr/>
            </p:nvSpPr>
            <p:spPr>
              <a:xfrm>
                <a:off x="2505512" y="3041415"/>
                <a:ext cx="2069304" cy="1034682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lIns="38100" tIns="38100" rIns="38100" bIns="38100" spcCol="1270" anchor="ctr"/>
              <a:lstStyle/>
              <a:p>
                <a:pPr marL="0" marR="0" lvl="0" indent="0" algn="ctr" defTabSz="2667000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+mn-lt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cxnSp>
          <p:nvCxnSpPr>
            <p:cNvPr id="103" name="直接箭头连接符 102"/>
            <p:cNvCxnSpPr/>
            <p:nvPr/>
          </p:nvCxnSpPr>
          <p:spPr>
            <a:xfrm flipH="1">
              <a:off x="9070" y="4085"/>
              <a:ext cx="0" cy="568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直接连接符 110"/>
            <p:cNvCxnSpPr/>
            <p:nvPr/>
          </p:nvCxnSpPr>
          <p:spPr>
            <a:xfrm>
              <a:off x="9078" y="5343"/>
              <a:ext cx="0" cy="323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直接箭头连接符 111"/>
            <p:cNvCxnSpPr/>
            <p:nvPr/>
          </p:nvCxnSpPr>
          <p:spPr>
            <a:xfrm>
              <a:off x="1020" y="5503"/>
              <a:ext cx="0" cy="4718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矩形 112"/>
            <p:cNvSpPr/>
            <p:nvPr/>
          </p:nvSpPr>
          <p:spPr>
            <a:xfrm>
              <a:off x="1525" y="7154"/>
              <a:ext cx="1749" cy="57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6">
                <a:hueOff val="0"/>
                <a:satOff val="0"/>
                <a:lumOff val="0"/>
                <a:alphaOff val="0"/>
              </a:schemeClr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+mn-lt"/>
                  <a:ea typeface="微软雅黑" panose="020B0503020204020204" pitchFamily="34" charset="-122"/>
                  <a:cs typeface="+mn-cs"/>
                </a:rPr>
                <a:t>户型选择</a:t>
              </a:r>
              <a:endParaRPr kumimoji="0" lang="zh-CN" alt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17" name="矩形 116"/>
            <p:cNvSpPr/>
            <p:nvPr/>
          </p:nvSpPr>
          <p:spPr>
            <a:xfrm>
              <a:off x="1535" y="6436"/>
              <a:ext cx="1749" cy="524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6">
                <a:hueOff val="0"/>
                <a:satOff val="0"/>
                <a:lumOff val="0"/>
                <a:alphaOff val="0"/>
              </a:schemeClr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+mn-lt"/>
                  <a:ea typeface="微软雅黑" panose="020B0503020204020204" pitchFamily="34" charset="-122"/>
                  <a:cs typeface="+mn-cs"/>
                </a:rPr>
                <a:t>风格设定</a:t>
              </a:r>
              <a:endParaRPr kumimoji="0" lang="zh-CN" alt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微软雅黑" panose="020B0503020204020204" pitchFamily="34" charset="-122"/>
                <a:cs typeface="+mn-cs"/>
              </a:endParaRPr>
            </a:p>
          </p:txBody>
        </p:sp>
        <p:cxnSp>
          <p:nvCxnSpPr>
            <p:cNvPr id="120" name="直接箭头连接符 119"/>
            <p:cNvCxnSpPr/>
            <p:nvPr/>
          </p:nvCxnSpPr>
          <p:spPr>
            <a:xfrm>
              <a:off x="1020" y="6028"/>
              <a:ext cx="515" cy="13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直接箭头连接符 122"/>
            <p:cNvCxnSpPr/>
            <p:nvPr/>
          </p:nvCxnSpPr>
          <p:spPr>
            <a:xfrm>
              <a:off x="1025" y="6713"/>
              <a:ext cx="505" cy="1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直接箭头连接符 123"/>
            <p:cNvCxnSpPr/>
            <p:nvPr/>
          </p:nvCxnSpPr>
          <p:spPr>
            <a:xfrm>
              <a:off x="1025" y="7495"/>
              <a:ext cx="505" cy="1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5" name="矩形 124"/>
            <p:cNvSpPr/>
            <p:nvPr/>
          </p:nvSpPr>
          <p:spPr>
            <a:xfrm>
              <a:off x="1558" y="5740"/>
              <a:ext cx="1749" cy="47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6">
                <a:hueOff val="0"/>
                <a:satOff val="0"/>
                <a:lumOff val="0"/>
                <a:alphaOff val="0"/>
              </a:schemeClr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+mn-lt"/>
                  <a:ea typeface="微软雅黑" panose="020B0503020204020204" pitchFamily="34" charset="-122"/>
                  <a:cs typeface="+mn-cs"/>
                </a:rPr>
                <a:t>案例查询</a:t>
              </a:r>
              <a:endParaRPr kumimoji="0" lang="zh-CN" alt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33" name="矩形 132"/>
            <p:cNvSpPr/>
            <p:nvPr/>
          </p:nvSpPr>
          <p:spPr>
            <a:xfrm>
              <a:off x="1525" y="7816"/>
              <a:ext cx="1759" cy="576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6">
                <a:hueOff val="0"/>
                <a:satOff val="0"/>
                <a:lumOff val="0"/>
                <a:alphaOff val="0"/>
              </a:schemeClr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+mn-lt"/>
                  <a:ea typeface="微软雅黑" panose="020B0503020204020204" pitchFamily="34" charset="-122"/>
                  <a:cs typeface="+mn-cs"/>
                </a:rPr>
                <a:t>区域选择</a:t>
              </a:r>
              <a:endParaRPr kumimoji="0" lang="zh-CN" alt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微软雅黑" panose="020B0503020204020204" pitchFamily="34" charset="-122"/>
                <a:cs typeface="+mn-cs"/>
              </a:endParaRPr>
            </a:p>
          </p:txBody>
        </p:sp>
        <p:cxnSp>
          <p:nvCxnSpPr>
            <p:cNvPr id="134" name="直接箭头连接符 133"/>
            <p:cNvCxnSpPr/>
            <p:nvPr/>
          </p:nvCxnSpPr>
          <p:spPr>
            <a:xfrm>
              <a:off x="1025" y="8158"/>
              <a:ext cx="505" cy="1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6" name="矩形 135"/>
            <p:cNvSpPr/>
            <p:nvPr/>
          </p:nvSpPr>
          <p:spPr>
            <a:xfrm>
              <a:off x="1525" y="8467"/>
              <a:ext cx="1749" cy="57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6">
                <a:hueOff val="0"/>
                <a:satOff val="0"/>
                <a:lumOff val="0"/>
                <a:alphaOff val="0"/>
              </a:schemeClr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+mn-lt"/>
                  <a:ea typeface="微软雅黑" panose="020B0503020204020204" pitchFamily="34" charset="-122"/>
                  <a:cs typeface="+mn-cs"/>
                </a:rPr>
                <a:t>造价评估</a:t>
              </a:r>
              <a:endParaRPr kumimoji="0" lang="zh-CN" alt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微软雅黑" panose="020B0503020204020204" pitchFamily="34" charset="-122"/>
                <a:cs typeface="+mn-cs"/>
              </a:endParaRPr>
            </a:p>
          </p:txBody>
        </p:sp>
        <p:cxnSp>
          <p:nvCxnSpPr>
            <p:cNvPr id="137" name="直接箭头连接符 136"/>
            <p:cNvCxnSpPr/>
            <p:nvPr/>
          </p:nvCxnSpPr>
          <p:spPr>
            <a:xfrm>
              <a:off x="1025" y="8808"/>
              <a:ext cx="505" cy="1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矩形 137"/>
            <p:cNvSpPr/>
            <p:nvPr/>
          </p:nvSpPr>
          <p:spPr>
            <a:xfrm>
              <a:off x="1525" y="9129"/>
              <a:ext cx="1749" cy="57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6">
                <a:hueOff val="0"/>
                <a:satOff val="0"/>
                <a:lumOff val="0"/>
                <a:alphaOff val="0"/>
              </a:schemeClr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+mn-lt"/>
                  <a:ea typeface="微软雅黑" panose="020B0503020204020204" pitchFamily="34" charset="-122"/>
                  <a:cs typeface="+mn-cs"/>
                </a:rPr>
                <a:t>面积选择</a:t>
              </a:r>
              <a:endParaRPr kumimoji="0" lang="zh-CN" alt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微软雅黑" panose="020B0503020204020204" pitchFamily="34" charset="-122"/>
                <a:cs typeface="+mn-cs"/>
              </a:endParaRPr>
            </a:p>
          </p:txBody>
        </p:sp>
        <p:cxnSp>
          <p:nvCxnSpPr>
            <p:cNvPr id="139" name="直接箭头连接符 138"/>
            <p:cNvCxnSpPr/>
            <p:nvPr/>
          </p:nvCxnSpPr>
          <p:spPr>
            <a:xfrm>
              <a:off x="1025" y="9470"/>
              <a:ext cx="505" cy="1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0" name="矩形 139"/>
            <p:cNvSpPr/>
            <p:nvPr/>
          </p:nvSpPr>
          <p:spPr>
            <a:xfrm>
              <a:off x="1544" y="9810"/>
              <a:ext cx="1749" cy="57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6">
                <a:hueOff val="0"/>
                <a:satOff val="0"/>
                <a:lumOff val="0"/>
                <a:alphaOff val="0"/>
              </a:schemeClr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+mn-lt"/>
                  <a:ea typeface="微软雅黑" panose="020B0503020204020204" pitchFamily="34" charset="-122"/>
                  <a:cs typeface="+mn-cs"/>
                </a:rPr>
                <a:t>案例展示</a:t>
              </a:r>
              <a:endParaRPr kumimoji="0" lang="zh-CN" alt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微软雅黑" panose="020B0503020204020204" pitchFamily="34" charset="-122"/>
                <a:cs typeface="+mn-cs"/>
              </a:endParaRPr>
            </a:p>
          </p:txBody>
        </p:sp>
        <p:cxnSp>
          <p:nvCxnSpPr>
            <p:cNvPr id="141" name="直接箭头连接符 140"/>
            <p:cNvCxnSpPr/>
            <p:nvPr/>
          </p:nvCxnSpPr>
          <p:spPr>
            <a:xfrm>
              <a:off x="1045" y="10150"/>
              <a:ext cx="505" cy="1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直接箭头连接符 141"/>
            <p:cNvCxnSpPr/>
            <p:nvPr/>
          </p:nvCxnSpPr>
          <p:spPr>
            <a:xfrm>
              <a:off x="4050" y="6145"/>
              <a:ext cx="548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3" name="矩形 142"/>
            <p:cNvSpPr/>
            <p:nvPr/>
          </p:nvSpPr>
          <p:spPr>
            <a:xfrm>
              <a:off x="4546" y="5847"/>
              <a:ext cx="1554" cy="61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6">
                <a:hueOff val="0"/>
                <a:satOff val="0"/>
                <a:lumOff val="0"/>
                <a:alphaOff val="0"/>
              </a:schemeClr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+mn-lt"/>
                  <a:ea typeface="微软雅黑" panose="020B0503020204020204" pitchFamily="34" charset="-122"/>
                  <a:cs typeface="+mn-cs"/>
                </a:rPr>
                <a:t>搜索关键词</a:t>
              </a:r>
              <a:endParaRPr kumimoji="0" lang="zh-CN" alt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微软雅黑" panose="020B0503020204020204" pitchFamily="34" charset="-122"/>
                <a:cs typeface="+mn-cs"/>
              </a:endParaRPr>
            </a:p>
          </p:txBody>
        </p:sp>
        <p:cxnSp>
          <p:nvCxnSpPr>
            <p:cNvPr id="144" name="直接箭头连接符 143"/>
            <p:cNvCxnSpPr/>
            <p:nvPr/>
          </p:nvCxnSpPr>
          <p:spPr>
            <a:xfrm flipV="1">
              <a:off x="4050" y="7328"/>
              <a:ext cx="548" cy="3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5" name="矩形 144"/>
            <p:cNvSpPr/>
            <p:nvPr/>
          </p:nvSpPr>
          <p:spPr>
            <a:xfrm>
              <a:off x="4568" y="7038"/>
              <a:ext cx="1554" cy="58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6">
                <a:hueOff val="0"/>
                <a:satOff val="0"/>
                <a:lumOff val="0"/>
                <a:alphaOff val="0"/>
              </a:schemeClr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+mn-lt"/>
                  <a:ea typeface="微软雅黑" panose="020B0503020204020204" pitchFamily="34" charset="-122"/>
                  <a:cs typeface="+mn-cs"/>
                </a:rPr>
                <a:t>查找案例</a:t>
              </a:r>
              <a:endParaRPr kumimoji="0" lang="zh-CN" alt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46" name="矩形 145"/>
            <p:cNvSpPr/>
            <p:nvPr/>
          </p:nvSpPr>
          <p:spPr>
            <a:xfrm>
              <a:off x="12275" y="8624"/>
              <a:ext cx="2295" cy="52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6">
                <a:hueOff val="0"/>
                <a:satOff val="0"/>
                <a:lumOff val="0"/>
                <a:alphaOff val="0"/>
              </a:schemeClr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+mn-lt"/>
                  <a:ea typeface="微软雅黑" panose="020B0503020204020204" pitchFamily="34" charset="-122"/>
                  <a:cs typeface="+mn-cs"/>
                </a:rPr>
                <a:t>设置</a:t>
              </a:r>
              <a:endParaRPr kumimoji="0" lang="zh-CN" alt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微软雅黑" panose="020B0503020204020204" pitchFamily="34" charset="-122"/>
                <a:cs typeface="+mn-cs"/>
              </a:endParaRPr>
            </a:p>
          </p:txBody>
        </p:sp>
        <p:cxnSp>
          <p:nvCxnSpPr>
            <p:cNvPr id="147" name="直接箭头连接符 146"/>
            <p:cNvCxnSpPr/>
            <p:nvPr/>
          </p:nvCxnSpPr>
          <p:spPr>
            <a:xfrm>
              <a:off x="11725" y="8930"/>
              <a:ext cx="503" cy="1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直接箭头连接符 147"/>
            <p:cNvCxnSpPr/>
            <p:nvPr/>
          </p:nvCxnSpPr>
          <p:spPr>
            <a:xfrm>
              <a:off x="11740" y="7588"/>
              <a:ext cx="518" cy="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9" name="矩形 148"/>
            <p:cNvSpPr/>
            <p:nvPr/>
          </p:nvSpPr>
          <p:spPr>
            <a:xfrm>
              <a:off x="12315" y="6572"/>
              <a:ext cx="2295" cy="54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6">
                <a:hueOff val="0"/>
                <a:satOff val="0"/>
                <a:lumOff val="0"/>
                <a:alphaOff val="0"/>
              </a:schemeClr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+mn-lt"/>
                  <a:ea typeface="微软雅黑" panose="020B0503020204020204" pitchFamily="34" charset="-122"/>
                  <a:cs typeface="+mn-cs"/>
                </a:rPr>
                <a:t>企业新闻</a:t>
              </a:r>
              <a:endParaRPr kumimoji="0" lang="zh-CN" alt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微软雅黑" panose="020B0503020204020204" pitchFamily="34" charset="-122"/>
                <a:cs typeface="+mn-cs"/>
              </a:endParaRPr>
            </a:p>
          </p:txBody>
        </p:sp>
        <p:cxnSp>
          <p:nvCxnSpPr>
            <p:cNvPr id="150" name="直接箭头连接符 149"/>
            <p:cNvCxnSpPr/>
            <p:nvPr/>
          </p:nvCxnSpPr>
          <p:spPr>
            <a:xfrm>
              <a:off x="11800" y="6888"/>
              <a:ext cx="518" cy="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1" name="矩形 150"/>
            <p:cNvSpPr/>
            <p:nvPr/>
          </p:nvSpPr>
          <p:spPr>
            <a:xfrm>
              <a:off x="12257" y="7320"/>
              <a:ext cx="2295" cy="524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6">
                <a:hueOff val="0"/>
                <a:satOff val="0"/>
                <a:lumOff val="0"/>
                <a:alphaOff val="0"/>
              </a:schemeClr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+mn-lt"/>
                  <a:ea typeface="微软雅黑" panose="020B0503020204020204" pitchFamily="34" charset="-122"/>
                  <a:cs typeface="+mn-cs"/>
                </a:rPr>
                <a:t>新浪微博</a:t>
              </a:r>
              <a:endParaRPr kumimoji="0" lang="zh-CN" alt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52" name="矩形 151"/>
            <p:cNvSpPr/>
            <p:nvPr/>
          </p:nvSpPr>
          <p:spPr>
            <a:xfrm>
              <a:off x="9662" y="8218"/>
              <a:ext cx="1951" cy="52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6">
                <a:hueOff val="0"/>
                <a:satOff val="0"/>
                <a:lumOff val="0"/>
                <a:alphaOff val="0"/>
              </a:schemeClr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+mn-lt"/>
                  <a:ea typeface="微软雅黑" panose="020B0503020204020204" pitchFamily="34" charset="-122"/>
                  <a:cs typeface="+mn-cs"/>
                </a:rPr>
                <a:t>浏览记录</a:t>
              </a:r>
              <a:endParaRPr kumimoji="0" lang="zh-CN" alt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微软雅黑" panose="020B0503020204020204" pitchFamily="34" charset="-122"/>
                <a:cs typeface="+mn-cs"/>
              </a:endParaRPr>
            </a:p>
          </p:txBody>
        </p:sp>
        <p:cxnSp>
          <p:nvCxnSpPr>
            <p:cNvPr id="153" name="直接箭头连接符 152"/>
            <p:cNvCxnSpPr/>
            <p:nvPr/>
          </p:nvCxnSpPr>
          <p:spPr>
            <a:xfrm>
              <a:off x="9113" y="8523"/>
              <a:ext cx="503" cy="1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直接箭头连接符 153"/>
            <p:cNvCxnSpPr/>
            <p:nvPr/>
          </p:nvCxnSpPr>
          <p:spPr>
            <a:xfrm>
              <a:off x="9113" y="7033"/>
              <a:ext cx="518" cy="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5" name="矩形 154"/>
            <p:cNvSpPr/>
            <p:nvPr/>
          </p:nvSpPr>
          <p:spPr>
            <a:xfrm>
              <a:off x="9630" y="5947"/>
              <a:ext cx="1951" cy="54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6">
                <a:hueOff val="0"/>
                <a:satOff val="0"/>
                <a:lumOff val="0"/>
                <a:alphaOff val="0"/>
              </a:schemeClr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+mn-lt"/>
                  <a:ea typeface="微软雅黑" panose="020B0503020204020204" pitchFamily="34" charset="-122"/>
                  <a:cs typeface="+mn-cs"/>
                </a:rPr>
                <a:t>我的收藏</a:t>
              </a:r>
              <a:endParaRPr kumimoji="0" lang="zh-CN" alt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微软雅黑" panose="020B0503020204020204" pitchFamily="34" charset="-122"/>
                <a:cs typeface="+mn-cs"/>
              </a:endParaRPr>
            </a:p>
          </p:txBody>
        </p:sp>
        <p:cxnSp>
          <p:nvCxnSpPr>
            <p:cNvPr id="156" name="直接箭头连接符 155"/>
            <p:cNvCxnSpPr/>
            <p:nvPr/>
          </p:nvCxnSpPr>
          <p:spPr>
            <a:xfrm>
              <a:off x="9113" y="6315"/>
              <a:ext cx="518" cy="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7" name="矩形 156"/>
            <p:cNvSpPr/>
            <p:nvPr/>
          </p:nvSpPr>
          <p:spPr>
            <a:xfrm>
              <a:off x="9630" y="6764"/>
              <a:ext cx="1951" cy="524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6">
                <a:hueOff val="0"/>
                <a:satOff val="0"/>
                <a:lumOff val="0"/>
                <a:alphaOff val="0"/>
              </a:schemeClr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+mn-lt"/>
                  <a:ea typeface="微软雅黑" panose="020B0503020204020204" pitchFamily="34" charset="-122"/>
                  <a:cs typeface="+mn-cs"/>
                </a:rPr>
                <a:t>我的订单</a:t>
              </a:r>
              <a:endParaRPr kumimoji="0" lang="zh-CN" alt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58" name="矩形 157"/>
            <p:cNvSpPr/>
            <p:nvPr/>
          </p:nvSpPr>
          <p:spPr>
            <a:xfrm>
              <a:off x="12314" y="7943"/>
              <a:ext cx="2295" cy="52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6">
                <a:hueOff val="0"/>
                <a:satOff val="0"/>
                <a:lumOff val="0"/>
                <a:alphaOff val="0"/>
              </a:schemeClr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+mn-lt"/>
                  <a:ea typeface="微软雅黑" panose="020B0503020204020204" pitchFamily="34" charset="-122"/>
                  <a:cs typeface="+mn-cs"/>
                </a:rPr>
                <a:t>切换城市</a:t>
              </a:r>
              <a:endParaRPr kumimoji="0" lang="zh-CN" alt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微软雅黑" panose="020B0503020204020204" pitchFamily="34" charset="-122"/>
                <a:cs typeface="+mn-cs"/>
              </a:endParaRPr>
            </a:p>
          </p:txBody>
        </p:sp>
        <p:cxnSp>
          <p:nvCxnSpPr>
            <p:cNvPr id="159" name="直接箭头连接符 158"/>
            <p:cNvCxnSpPr/>
            <p:nvPr/>
          </p:nvCxnSpPr>
          <p:spPr>
            <a:xfrm>
              <a:off x="11765" y="8248"/>
              <a:ext cx="503" cy="1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0" name="矩形 159"/>
            <p:cNvSpPr/>
            <p:nvPr/>
          </p:nvSpPr>
          <p:spPr>
            <a:xfrm>
              <a:off x="12303" y="9321"/>
              <a:ext cx="2295" cy="84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6">
                <a:hueOff val="0"/>
                <a:satOff val="0"/>
                <a:lumOff val="0"/>
                <a:alphaOff val="0"/>
              </a:schemeClr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+mn-lt"/>
                  <a:ea typeface="微软雅黑" panose="020B0503020204020204" pitchFamily="34" charset="-122"/>
                  <a:cs typeface="+mn-cs"/>
                </a:rPr>
                <a:t>免费在线报名</a:t>
              </a:r>
              <a:endParaRPr kumimoji="0" lang="zh-CN" alt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微软雅黑" panose="020B0503020204020204" pitchFamily="34" charset="-122"/>
                <a:cs typeface="+mn-cs"/>
              </a:endParaRPr>
            </a:p>
          </p:txBody>
        </p:sp>
        <p:cxnSp>
          <p:nvCxnSpPr>
            <p:cNvPr id="161" name="直接箭头连接符 160"/>
            <p:cNvCxnSpPr/>
            <p:nvPr/>
          </p:nvCxnSpPr>
          <p:spPr>
            <a:xfrm>
              <a:off x="11820" y="9625"/>
              <a:ext cx="503" cy="1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2" name="矩形 161"/>
            <p:cNvSpPr/>
            <p:nvPr/>
          </p:nvSpPr>
          <p:spPr>
            <a:xfrm>
              <a:off x="9662" y="7459"/>
              <a:ext cx="1951" cy="52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6">
                <a:hueOff val="0"/>
                <a:satOff val="0"/>
                <a:lumOff val="0"/>
                <a:alphaOff val="0"/>
              </a:schemeClr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+mn-lt"/>
                  <a:ea typeface="微软雅黑" panose="020B0503020204020204" pitchFamily="34" charset="-122"/>
                  <a:cs typeface="+mn-cs"/>
                </a:rPr>
                <a:t>我的积分</a:t>
              </a:r>
              <a:endParaRPr kumimoji="0" lang="zh-CN" alt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微软雅黑" panose="020B0503020204020204" pitchFamily="34" charset="-122"/>
                <a:cs typeface="+mn-cs"/>
              </a:endParaRPr>
            </a:p>
          </p:txBody>
        </p:sp>
        <p:cxnSp>
          <p:nvCxnSpPr>
            <p:cNvPr id="163" name="直接箭头连接符 162"/>
            <p:cNvCxnSpPr/>
            <p:nvPr/>
          </p:nvCxnSpPr>
          <p:spPr>
            <a:xfrm>
              <a:off x="9113" y="7763"/>
              <a:ext cx="503" cy="1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4" name="矩形 163"/>
            <p:cNvSpPr/>
            <p:nvPr/>
          </p:nvSpPr>
          <p:spPr>
            <a:xfrm>
              <a:off x="12239" y="5794"/>
              <a:ext cx="2295" cy="54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6">
                <a:hueOff val="0"/>
                <a:satOff val="0"/>
                <a:lumOff val="0"/>
                <a:alphaOff val="0"/>
              </a:schemeClr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+mn-lt"/>
                  <a:ea typeface="微软雅黑" panose="020B0503020204020204" pitchFamily="34" charset="-122"/>
                  <a:cs typeface="+mn-cs"/>
                </a:rPr>
                <a:t>客服热线</a:t>
              </a:r>
              <a:endParaRPr kumimoji="0" lang="zh-CN" alt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微软雅黑" panose="020B0503020204020204" pitchFamily="34" charset="-122"/>
                <a:cs typeface="+mn-cs"/>
              </a:endParaRPr>
            </a:p>
          </p:txBody>
        </p:sp>
        <p:cxnSp>
          <p:nvCxnSpPr>
            <p:cNvPr id="165" name="直接箭头连接符 164"/>
            <p:cNvCxnSpPr/>
            <p:nvPr/>
          </p:nvCxnSpPr>
          <p:spPr>
            <a:xfrm>
              <a:off x="11720" y="6110"/>
              <a:ext cx="518" cy="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6" name="矩形 165"/>
            <p:cNvSpPr/>
            <p:nvPr/>
          </p:nvSpPr>
          <p:spPr bwMode="auto">
            <a:xfrm>
              <a:off x="5826" y="4612"/>
              <a:ext cx="1621" cy="572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6">
                <a:hueOff val="0"/>
                <a:satOff val="0"/>
                <a:lumOff val="0"/>
                <a:alphaOff val="0"/>
              </a:schemeClr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查找设计师</a:t>
              </a:r>
              <a:endParaRPr kumimoji="0" lang="zh-CN" alt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cxnSp>
          <p:nvCxnSpPr>
            <p:cNvPr id="167" name="直接箭头连接符 166"/>
            <p:cNvCxnSpPr/>
            <p:nvPr/>
          </p:nvCxnSpPr>
          <p:spPr>
            <a:xfrm>
              <a:off x="7065" y="5520"/>
              <a:ext cx="0" cy="493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8" name="矩形 167"/>
            <p:cNvSpPr/>
            <p:nvPr/>
          </p:nvSpPr>
          <p:spPr>
            <a:xfrm>
              <a:off x="6403" y="6004"/>
              <a:ext cx="1965" cy="61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6">
                <a:hueOff val="0"/>
                <a:satOff val="0"/>
                <a:lumOff val="0"/>
                <a:alphaOff val="0"/>
              </a:schemeClr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+mn-lt"/>
                  <a:ea typeface="微软雅黑" panose="020B0503020204020204" pitchFamily="34" charset="-122"/>
                  <a:cs typeface="+mn-cs"/>
                </a:rPr>
                <a:t>知名设计师</a:t>
              </a:r>
              <a:endParaRPr kumimoji="0" lang="zh-CN" alt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微软雅黑" panose="020B0503020204020204" pitchFamily="34" charset="-122"/>
                <a:cs typeface="+mn-cs"/>
              </a:endParaRPr>
            </a:p>
          </p:txBody>
        </p:sp>
        <p:cxnSp>
          <p:nvCxnSpPr>
            <p:cNvPr id="169" name="直接箭头连接符 168"/>
            <p:cNvCxnSpPr/>
            <p:nvPr/>
          </p:nvCxnSpPr>
          <p:spPr>
            <a:xfrm>
              <a:off x="7065" y="6628"/>
              <a:ext cx="0" cy="568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0" name="矩形 169"/>
            <p:cNvSpPr/>
            <p:nvPr/>
          </p:nvSpPr>
          <p:spPr>
            <a:xfrm>
              <a:off x="6426" y="7195"/>
              <a:ext cx="1965" cy="58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6">
                <a:hueOff val="0"/>
                <a:satOff val="0"/>
                <a:lumOff val="0"/>
                <a:alphaOff val="0"/>
              </a:schemeClr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+mn-lt"/>
                  <a:ea typeface="微软雅黑" panose="020B0503020204020204" pitchFamily="34" charset="-122"/>
                  <a:cs typeface="+mn-cs"/>
                </a:rPr>
                <a:t>设计师作品</a:t>
              </a:r>
              <a:endParaRPr kumimoji="0" lang="zh-CN" alt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微软雅黑" panose="020B0503020204020204" pitchFamily="34" charset="-122"/>
                <a:cs typeface="+mn-cs"/>
              </a:endParaRPr>
            </a:p>
          </p:txBody>
        </p:sp>
        <p:cxnSp>
          <p:nvCxnSpPr>
            <p:cNvPr id="171" name="直接连接符 170"/>
            <p:cNvCxnSpPr/>
            <p:nvPr/>
          </p:nvCxnSpPr>
          <p:spPr>
            <a:xfrm>
              <a:off x="4050" y="5400"/>
              <a:ext cx="0" cy="192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7" name="组合 110"/>
          <p:cNvGrpSpPr/>
          <p:nvPr/>
        </p:nvGrpSpPr>
        <p:grpSpPr>
          <a:xfrm>
            <a:off x="2037715" y="525145"/>
            <a:ext cx="1219200" cy="591820"/>
            <a:chOff x="2505514" y="3040957"/>
            <a:chExt cx="2279921" cy="2867154"/>
          </a:xfrm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</p:grpSpPr>
        <p:sp>
          <p:nvSpPr>
            <p:cNvPr id="238" name="矩形 237"/>
            <p:cNvSpPr/>
            <p:nvPr/>
          </p:nvSpPr>
          <p:spPr>
            <a:xfrm>
              <a:off x="2505514" y="3694846"/>
              <a:ext cx="2279921" cy="221326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p3d prstMaterial="metal">
              <a:bevelT w="88900" h="88900"/>
            </a:sp3d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6">
                <a:hueOff val="0"/>
                <a:satOff val="0"/>
                <a:lumOff val="0"/>
                <a:alphaOff val="0"/>
              </a:schemeClr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+mn-lt"/>
                  <a:ea typeface="微软雅黑" panose="020B0503020204020204" pitchFamily="34" charset="-122"/>
                  <a:cs typeface="+mn-cs"/>
                </a:rPr>
                <a:t>Loading</a:t>
              </a:r>
              <a:endParaRPr kumimoji="0" lang="en-US" altLang="zh-CN" sz="1000" b="1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微软雅黑" panose="020B0503020204020204" pitchFamily="34" charset="-122"/>
                <a:cs typeface="+mn-cs"/>
              </a:endParaRP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+mn-lt"/>
                  <a:ea typeface="微软雅黑" panose="020B0503020204020204" pitchFamily="34" charset="-122"/>
                  <a:cs typeface="+mn-cs"/>
                </a:rPr>
                <a:t>页面</a:t>
              </a:r>
              <a:endParaRPr kumimoji="0" lang="zh-CN" alt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39" name="矩形 238"/>
            <p:cNvSpPr/>
            <p:nvPr/>
          </p:nvSpPr>
          <p:spPr>
            <a:xfrm>
              <a:off x="2505514" y="3040957"/>
              <a:ext cx="2070280" cy="1035140"/>
            </a:xfrm>
            <a:prstGeom prst="rect">
              <a:avLst/>
            </a:prstGeom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p3d prstMaterial="metal">
              <a:bevelT w="88900" h="88900"/>
            </a:sp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38100" tIns="38100" rIns="38100" bIns="38100" spcCol="1270" anchor="ctr"/>
            <a:p>
              <a:pPr marL="0" marR="0" lvl="0" indent="0" algn="ctr" defTabSz="26670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defRPr/>
              </a:pPr>
              <a:endParaRPr kumimoji="0" lang="zh-CN" altLang="en-US" sz="6000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微软雅黑" panose="020B0503020204020204" pitchFamily="34" charset="-122"/>
                <a:cs typeface="+mn-cs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0">
        <p14:ferris dir="l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9" name="文本框 28"/>
          <p:cNvSpPr txBox="1"/>
          <p:nvPr/>
        </p:nvSpPr>
        <p:spPr>
          <a:xfrm>
            <a:off x="220345" y="97155"/>
            <a:ext cx="2592070" cy="4508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lnSpc>
                <a:spcPct val="130000"/>
              </a:lnSpc>
              <a:spcBef>
                <a:spcPts val="450"/>
              </a:spcBef>
              <a:spcAft>
                <a:spcPts val="450"/>
              </a:spcAft>
              <a:buClr>
                <a:srgbClr val="00B050"/>
              </a:buClr>
              <a:buSzPct val="80000"/>
              <a:defRPr/>
            </a:pPr>
            <a:r>
              <a:rPr lang="zh-CN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手机端</a:t>
            </a:r>
            <a:r>
              <a:rPr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特色功能</a:t>
            </a:r>
            <a:endParaRPr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Freeform 5"/>
          <p:cNvSpPr/>
          <p:nvPr/>
        </p:nvSpPr>
        <p:spPr bwMode="auto">
          <a:xfrm flipH="1">
            <a:off x="0" y="4551229"/>
            <a:ext cx="9144000" cy="590625"/>
          </a:xfrm>
          <a:custGeom>
            <a:avLst/>
            <a:gdLst>
              <a:gd name="T0" fmla="*/ 0 w 3200"/>
              <a:gd name="T1" fmla="*/ 29 h 762"/>
              <a:gd name="T2" fmla="*/ 1413 w 3200"/>
              <a:gd name="T3" fmla="*/ 352 h 762"/>
              <a:gd name="T4" fmla="*/ 3200 w 3200"/>
              <a:gd name="T5" fmla="*/ 545 h 762"/>
              <a:gd name="T6" fmla="*/ 3200 w 3200"/>
              <a:gd name="T7" fmla="*/ 762 h 762"/>
              <a:gd name="T8" fmla="*/ 0 w 3200"/>
              <a:gd name="T9" fmla="*/ 762 h 762"/>
              <a:gd name="T10" fmla="*/ 0 w 3200"/>
              <a:gd name="T11" fmla="*/ 29 h 7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200" h="762">
                <a:moveTo>
                  <a:pt x="0" y="29"/>
                </a:moveTo>
                <a:cubicBezTo>
                  <a:pt x="0" y="29"/>
                  <a:pt x="662" y="0"/>
                  <a:pt x="1413" y="352"/>
                </a:cubicBezTo>
                <a:cubicBezTo>
                  <a:pt x="2164" y="705"/>
                  <a:pt x="3200" y="545"/>
                  <a:pt x="3200" y="545"/>
                </a:cubicBezTo>
                <a:cubicBezTo>
                  <a:pt x="3200" y="762"/>
                  <a:pt x="3200" y="762"/>
                  <a:pt x="3200" y="762"/>
                </a:cubicBezTo>
                <a:cubicBezTo>
                  <a:pt x="0" y="762"/>
                  <a:pt x="0" y="762"/>
                  <a:pt x="0" y="762"/>
                </a:cubicBezTo>
                <a:lnTo>
                  <a:pt x="0" y="2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68572" tIns="34286" rIns="68572" bIns="34286" numCol="1" anchor="t" anchorCtr="0" compatLnSpc="1"/>
          <a:p>
            <a:endParaRPr lang="id-ID" sz="1280">
              <a:solidFill>
                <a:prstClr val="black"/>
              </a:solidFill>
            </a:endParaRPr>
          </a:p>
        </p:txBody>
      </p:sp>
      <p:sp>
        <p:nvSpPr>
          <p:cNvPr id="8" name="Freeform 6"/>
          <p:cNvSpPr/>
          <p:nvPr/>
        </p:nvSpPr>
        <p:spPr bwMode="auto">
          <a:xfrm flipH="1">
            <a:off x="0" y="4510341"/>
            <a:ext cx="9144000" cy="671076"/>
          </a:xfrm>
          <a:custGeom>
            <a:avLst/>
            <a:gdLst>
              <a:gd name="T0" fmla="*/ 3200 w 3200"/>
              <a:gd name="T1" fmla="*/ 66 h 423"/>
              <a:gd name="T2" fmla="*/ 1743 w 3200"/>
              <a:gd name="T3" fmla="*/ 212 h 423"/>
              <a:gd name="T4" fmla="*/ 0 w 3200"/>
              <a:gd name="T5" fmla="*/ 175 h 423"/>
              <a:gd name="T6" fmla="*/ 0 w 3200"/>
              <a:gd name="T7" fmla="*/ 404 h 423"/>
              <a:gd name="T8" fmla="*/ 3200 w 3200"/>
              <a:gd name="T9" fmla="*/ 404 h 423"/>
              <a:gd name="T10" fmla="*/ 3200 w 3200"/>
              <a:gd name="T11" fmla="*/ 66 h 4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200" h="423">
                <a:moveTo>
                  <a:pt x="3200" y="66"/>
                </a:moveTo>
                <a:cubicBezTo>
                  <a:pt x="3200" y="66"/>
                  <a:pt x="2831" y="0"/>
                  <a:pt x="1743" y="212"/>
                </a:cubicBezTo>
                <a:cubicBezTo>
                  <a:pt x="655" y="423"/>
                  <a:pt x="0" y="175"/>
                  <a:pt x="0" y="175"/>
                </a:cubicBezTo>
                <a:cubicBezTo>
                  <a:pt x="0" y="404"/>
                  <a:pt x="0" y="404"/>
                  <a:pt x="0" y="404"/>
                </a:cubicBezTo>
                <a:cubicBezTo>
                  <a:pt x="3200" y="404"/>
                  <a:pt x="3200" y="404"/>
                  <a:pt x="3200" y="404"/>
                </a:cubicBezTo>
                <a:lnTo>
                  <a:pt x="3200" y="66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68572" tIns="34286" rIns="68572" bIns="34286" numCol="1" anchor="t" anchorCtr="0" compatLnSpc="1"/>
          <a:p>
            <a:endParaRPr lang="id-ID" sz="1280">
              <a:solidFill>
                <a:prstClr val="black"/>
              </a:solidFill>
            </a:endParaRPr>
          </a:p>
        </p:txBody>
      </p:sp>
      <p:sp>
        <p:nvSpPr>
          <p:cNvPr id="68" name="Freeform 10"/>
          <p:cNvSpPr/>
          <p:nvPr/>
        </p:nvSpPr>
        <p:spPr bwMode="auto">
          <a:xfrm flipH="1">
            <a:off x="3842291" y="2779092"/>
            <a:ext cx="1292362" cy="2352099"/>
          </a:xfrm>
          <a:custGeom>
            <a:avLst/>
            <a:gdLst>
              <a:gd name="T0" fmla="*/ 558 w 679"/>
              <a:gd name="T1" fmla="*/ 1235 h 1235"/>
              <a:gd name="T2" fmla="*/ 517 w 679"/>
              <a:gd name="T3" fmla="*/ 546 h 1235"/>
              <a:gd name="T4" fmla="*/ 669 w 679"/>
              <a:gd name="T5" fmla="*/ 191 h 1235"/>
              <a:gd name="T6" fmla="*/ 593 w 679"/>
              <a:gd name="T7" fmla="*/ 207 h 1235"/>
              <a:gd name="T8" fmla="*/ 451 w 679"/>
              <a:gd name="T9" fmla="*/ 310 h 1235"/>
              <a:gd name="T10" fmla="*/ 331 w 679"/>
              <a:gd name="T11" fmla="*/ 25 h 1235"/>
              <a:gd name="T12" fmla="*/ 319 w 679"/>
              <a:gd name="T13" fmla="*/ 214 h 1235"/>
              <a:gd name="T14" fmla="*/ 199 w 679"/>
              <a:gd name="T15" fmla="*/ 139 h 1235"/>
              <a:gd name="T16" fmla="*/ 110 w 679"/>
              <a:gd name="T17" fmla="*/ 71 h 1235"/>
              <a:gd name="T18" fmla="*/ 216 w 679"/>
              <a:gd name="T19" fmla="*/ 311 h 1235"/>
              <a:gd name="T20" fmla="*/ 40 w 679"/>
              <a:gd name="T21" fmla="*/ 150 h 1235"/>
              <a:gd name="T22" fmla="*/ 37 w 679"/>
              <a:gd name="T23" fmla="*/ 224 h 1235"/>
              <a:gd name="T24" fmla="*/ 180 w 679"/>
              <a:gd name="T25" fmla="*/ 388 h 1235"/>
              <a:gd name="T26" fmla="*/ 44 w 679"/>
              <a:gd name="T27" fmla="*/ 317 h 1235"/>
              <a:gd name="T28" fmla="*/ 85 w 679"/>
              <a:gd name="T29" fmla="*/ 408 h 1235"/>
              <a:gd name="T30" fmla="*/ 303 w 679"/>
              <a:gd name="T31" fmla="*/ 668 h 1235"/>
              <a:gd name="T32" fmla="*/ 275 w 679"/>
              <a:gd name="T33" fmla="*/ 1139 h 12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679" h="1235">
                <a:moveTo>
                  <a:pt x="558" y="1235"/>
                </a:moveTo>
                <a:cubicBezTo>
                  <a:pt x="558" y="1235"/>
                  <a:pt x="455" y="806"/>
                  <a:pt x="517" y="546"/>
                </a:cubicBezTo>
                <a:cubicBezTo>
                  <a:pt x="580" y="285"/>
                  <a:pt x="679" y="231"/>
                  <a:pt x="669" y="191"/>
                </a:cubicBezTo>
                <a:cubicBezTo>
                  <a:pt x="660" y="151"/>
                  <a:pt x="609" y="170"/>
                  <a:pt x="593" y="207"/>
                </a:cubicBezTo>
                <a:cubicBezTo>
                  <a:pt x="577" y="243"/>
                  <a:pt x="512" y="323"/>
                  <a:pt x="451" y="310"/>
                </a:cubicBezTo>
                <a:cubicBezTo>
                  <a:pt x="391" y="297"/>
                  <a:pt x="375" y="49"/>
                  <a:pt x="331" y="25"/>
                </a:cubicBezTo>
                <a:cubicBezTo>
                  <a:pt x="287" y="0"/>
                  <a:pt x="302" y="114"/>
                  <a:pt x="319" y="214"/>
                </a:cubicBezTo>
                <a:cubicBezTo>
                  <a:pt x="336" y="313"/>
                  <a:pt x="252" y="258"/>
                  <a:pt x="199" y="139"/>
                </a:cubicBezTo>
                <a:cubicBezTo>
                  <a:pt x="146" y="20"/>
                  <a:pt x="115" y="54"/>
                  <a:pt x="110" y="71"/>
                </a:cubicBezTo>
                <a:cubicBezTo>
                  <a:pt x="104" y="88"/>
                  <a:pt x="225" y="300"/>
                  <a:pt x="216" y="311"/>
                </a:cubicBezTo>
                <a:cubicBezTo>
                  <a:pt x="208" y="321"/>
                  <a:pt x="55" y="145"/>
                  <a:pt x="40" y="150"/>
                </a:cubicBezTo>
                <a:cubicBezTo>
                  <a:pt x="26" y="155"/>
                  <a:pt x="0" y="169"/>
                  <a:pt x="37" y="224"/>
                </a:cubicBezTo>
                <a:cubicBezTo>
                  <a:pt x="73" y="280"/>
                  <a:pt x="187" y="373"/>
                  <a:pt x="180" y="388"/>
                </a:cubicBezTo>
                <a:cubicBezTo>
                  <a:pt x="173" y="404"/>
                  <a:pt x="78" y="319"/>
                  <a:pt x="44" y="317"/>
                </a:cubicBezTo>
                <a:cubicBezTo>
                  <a:pt x="9" y="315"/>
                  <a:pt x="23" y="364"/>
                  <a:pt x="85" y="408"/>
                </a:cubicBezTo>
                <a:cubicBezTo>
                  <a:pt x="147" y="452"/>
                  <a:pt x="298" y="501"/>
                  <a:pt x="303" y="668"/>
                </a:cubicBezTo>
                <a:cubicBezTo>
                  <a:pt x="308" y="835"/>
                  <a:pt x="275" y="1139"/>
                  <a:pt x="275" y="1139"/>
                </a:cubicBezTo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68572" tIns="34286" rIns="68572" bIns="34286" numCol="1" anchor="t" anchorCtr="0" compatLnSpc="1"/>
          <a:p>
            <a:endParaRPr lang="id-ID" sz="1280">
              <a:solidFill>
                <a:prstClr val="black"/>
              </a:solidFill>
            </a:endParaRPr>
          </a:p>
        </p:txBody>
      </p:sp>
      <p:grpSp>
        <p:nvGrpSpPr>
          <p:cNvPr id="2" name="Group 77"/>
          <p:cNvGrpSpPr/>
          <p:nvPr/>
        </p:nvGrpSpPr>
        <p:grpSpPr>
          <a:xfrm rot="5662649">
            <a:off x="2724708" y="2682727"/>
            <a:ext cx="691477" cy="1051619"/>
            <a:chOff x="1306513" y="1644650"/>
            <a:chExt cx="1109663" cy="1687513"/>
          </a:xfrm>
        </p:grpSpPr>
        <p:sp>
          <p:nvSpPr>
            <p:cNvPr id="76" name="Freeform 18"/>
            <p:cNvSpPr/>
            <p:nvPr/>
          </p:nvSpPr>
          <p:spPr bwMode="auto">
            <a:xfrm>
              <a:off x="1306513" y="1644650"/>
              <a:ext cx="839788" cy="1619250"/>
            </a:xfrm>
            <a:custGeom>
              <a:avLst/>
              <a:gdLst>
                <a:gd name="T0" fmla="*/ 30 w 221"/>
                <a:gd name="T1" fmla="*/ 241 h 429"/>
                <a:gd name="T2" fmla="*/ 103 w 221"/>
                <a:gd name="T3" fmla="*/ 429 h 429"/>
                <a:gd name="T4" fmla="*/ 221 w 221"/>
                <a:gd name="T5" fmla="*/ 0 h 429"/>
                <a:gd name="T6" fmla="*/ 30 w 221"/>
                <a:gd name="T7" fmla="*/ 241 h 4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1" h="429">
                  <a:moveTo>
                    <a:pt x="30" y="241"/>
                  </a:moveTo>
                  <a:cubicBezTo>
                    <a:pt x="0" y="352"/>
                    <a:pt x="39" y="412"/>
                    <a:pt x="103" y="429"/>
                  </a:cubicBezTo>
                  <a:cubicBezTo>
                    <a:pt x="221" y="0"/>
                    <a:pt x="221" y="0"/>
                    <a:pt x="221" y="0"/>
                  </a:cubicBezTo>
                  <a:cubicBezTo>
                    <a:pt x="221" y="0"/>
                    <a:pt x="61" y="129"/>
                    <a:pt x="30" y="241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5024" tIns="32512" rIns="65024" bIns="32512" numCol="1" anchor="t" anchorCtr="0" compatLnSpc="1"/>
            <a:p>
              <a:endParaRPr lang="id-ID" sz="1280">
                <a:solidFill>
                  <a:prstClr val="black"/>
                </a:solidFill>
              </a:endParaRPr>
            </a:p>
          </p:txBody>
        </p:sp>
        <p:sp>
          <p:nvSpPr>
            <p:cNvPr id="77" name="Freeform 19"/>
            <p:cNvSpPr/>
            <p:nvPr/>
          </p:nvSpPr>
          <p:spPr bwMode="auto">
            <a:xfrm>
              <a:off x="1697038" y="1644650"/>
              <a:ext cx="719138" cy="1687513"/>
            </a:xfrm>
            <a:custGeom>
              <a:avLst/>
              <a:gdLst>
                <a:gd name="T0" fmla="*/ 118 w 189"/>
                <a:gd name="T1" fmla="*/ 0 h 447"/>
                <a:gd name="T2" fmla="*/ 0 w 189"/>
                <a:gd name="T3" fmla="*/ 429 h 447"/>
                <a:gd name="T4" fmla="*/ 159 w 189"/>
                <a:gd name="T5" fmla="*/ 304 h 447"/>
                <a:gd name="T6" fmla="*/ 118 w 189"/>
                <a:gd name="T7" fmla="*/ 0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9" h="447">
                  <a:moveTo>
                    <a:pt x="118" y="0"/>
                  </a:moveTo>
                  <a:cubicBezTo>
                    <a:pt x="0" y="429"/>
                    <a:pt x="0" y="429"/>
                    <a:pt x="0" y="429"/>
                  </a:cubicBezTo>
                  <a:cubicBezTo>
                    <a:pt x="64" y="447"/>
                    <a:pt x="128" y="416"/>
                    <a:pt x="159" y="304"/>
                  </a:cubicBezTo>
                  <a:cubicBezTo>
                    <a:pt x="189" y="193"/>
                    <a:pt x="118" y="0"/>
                    <a:pt x="1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5024" tIns="32512" rIns="65024" bIns="32512" numCol="1" anchor="t" anchorCtr="0" compatLnSpc="1"/>
            <a:p>
              <a:endParaRPr lang="id-ID" sz="1280">
                <a:solidFill>
                  <a:prstClr val="black"/>
                </a:solidFill>
              </a:endParaRPr>
            </a:p>
          </p:txBody>
        </p:sp>
      </p:grpSp>
      <p:grpSp>
        <p:nvGrpSpPr>
          <p:cNvPr id="3" name="Group 80"/>
          <p:cNvGrpSpPr/>
          <p:nvPr/>
        </p:nvGrpSpPr>
        <p:grpSpPr>
          <a:xfrm rot="13449093">
            <a:off x="5315716" y="1839654"/>
            <a:ext cx="987440" cy="1501560"/>
            <a:chOff x="1306513" y="1644650"/>
            <a:chExt cx="1109663" cy="1687513"/>
          </a:xfrm>
        </p:grpSpPr>
        <p:sp>
          <p:nvSpPr>
            <p:cNvPr id="82" name="Freeform 18"/>
            <p:cNvSpPr/>
            <p:nvPr/>
          </p:nvSpPr>
          <p:spPr bwMode="auto">
            <a:xfrm>
              <a:off x="1306513" y="1644650"/>
              <a:ext cx="839788" cy="1619250"/>
            </a:xfrm>
            <a:custGeom>
              <a:avLst/>
              <a:gdLst>
                <a:gd name="T0" fmla="*/ 30 w 221"/>
                <a:gd name="T1" fmla="*/ 241 h 429"/>
                <a:gd name="T2" fmla="*/ 103 w 221"/>
                <a:gd name="T3" fmla="*/ 429 h 429"/>
                <a:gd name="T4" fmla="*/ 221 w 221"/>
                <a:gd name="T5" fmla="*/ 0 h 429"/>
                <a:gd name="T6" fmla="*/ 30 w 221"/>
                <a:gd name="T7" fmla="*/ 241 h 4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1" h="429">
                  <a:moveTo>
                    <a:pt x="30" y="241"/>
                  </a:moveTo>
                  <a:cubicBezTo>
                    <a:pt x="0" y="352"/>
                    <a:pt x="39" y="412"/>
                    <a:pt x="103" y="429"/>
                  </a:cubicBezTo>
                  <a:cubicBezTo>
                    <a:pt x="221" y="0"/>
                    <a:pt x="221" y="0"/>
                    <a:pt x="221" y="0"/>
                  </a:cubicBezTo>
                  <a:cubicBezTo>
                    <a:pt x="221" y="0"/>
                    <a:pt x="61" y="129"/>
                    <a:pt x="30" y="241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5024" tIns="32512" rIns="65024" bIns="32512" numCol="1" anchor="t" anchorCtr="0" compatLnSpc="1"/>
            <a:p>
              <a:endParaRPr lang="id-ID" sz="1280">
                <a:solidFill>
                  <a:prstClr val="black"/>
                </a:solidFill>
              </a:endParaRPr>
            </a:p>
          </p:txBody>
        </p:sp>
        <p:sp>
          <p:nvSpPr>
            <p:cNvPr id="83" name="Freeform 19"/>
            <p:cNvSpPr/>
            <p:nvPr/>
          </p:nvSpPr>
          <p:spPr bwMode="auto">
            <a:xfrm>
              <a:off x="1697038" y="1644650"/>
              <a:ext cx="719138" cy="1687513"/>
            </a:xfrm>
            <a:custGeom>
              <a:avLst/>
              <a:gdLst>
                <a:gd name="T0" fmla="*/ 118 w 189"/>
                <a:gd name="T1" fmla="*/ 0 h 447"/>
                <a:gd name="T2" fmla="*/ 0 w 189"/>
                <a:gd name="T3" fmla="*/ 429 h 447"/>
                <a:gd name="T4" fmla="*/ 159 w 189"/>
                <a:gd name="T5" fmla="*/ 304 h 447"/>
                <a:gd name="T6" fmla="*/ 118 w 189"/>
                <a:gd name="T7" fmla="*/ 0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9" h="447">
                  <a:moveTo>
                    <a:pt x="118" y="0"/>
                  </a:moveTo>
                  <a:cubicBezTo>
                    <a:pt x="0" y="429"/>
                    <a:pt x="0" y="429"/>
                    <a:pt x="0" y="429"/>
                  </a:cubicBezTo>
                  <a:cubicBezTo>
                    <a:pt x="64" y="447"/>
                    <a:pt x="128" y="416"/>
                    <a:pt x="159" y="304"/>
                  </a:cubicBezTo>
                  <a:cubicBezTo>
                    <a:pt x="189" y="193"/>
                    <a:pt x="118" y="0"/>
                    <a:pt x="11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5024" tIns="32512" rIns="65024" bIns="32512" numCol="1" anchor="t" anchorCtr="0" compatLnSpc="1"/>
            <a:p>
              <a:endParaRPr lang="id-ID" sz="1280">
                <a:solidFill>
                  <a:prstClr val="black"/>
                </a:solidFill>
              </a:endParaRPr>
            </a:p>
          </p:txBody>
        </p:sp>
      </p:grpSp>
      <p:grpSp>
        <p:nvGrpSpPr>
          <p:cNvPr id="4" name="Group 83"/>
          <p:cNvGrpSpPr/>
          <p:nvPr/>
        </p:nvGrpSpPr>
        <p:grpSpPr>
          <a:xfrm rot="7830861">
            <a:off x="3205352" y="1506169"/>
            <a:ext cx="1075713" cy="1635973"/>
            <a:chOff x="1306513" y="1644650"/>
            <a:chExt cx="1109663" cy="1687513"/>
          </a:xfrm>
        </p:grpSpPr>
        <p:sp>
          <p:nvSpPr>
            <p:cNvPr id="85" name="Freeform 18"/>
            <p:cNvSpPr/>
            <p:nvPr/>
          </p:nvSpPr>
          <p:spPr bwMode="auto">
            <a:xfrm>
              <a:off x="1306513" y="1644650"/>
              <a:ext cx="839788" cy="1619250"/>
            </a:xfrm>
            <a:custGeom>
              <a:avLst/>
              <a:gdLst>
                <a:gd name="T0" fmla="*/ 30 w 221"/>
                <a:gd name="T1" fmla="*/ 241 h 429"/>
                <a:gd name="T2" fmla="*/ 103 w 221"/>
                <a:gd name="T3" fmla="*/ 429 h 429"/>
                <a:gd name="T4" fmla="*/ 221 w 221"/>
                <a:gd name="T5" fmla="*/ 0 h 429"/>
                <a:gd name="T6" fmla="*/ 30 w 221"/>
                <a:gd name="T7" fmla="*/ 241 h 4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1" h="429">
                  <a:moveTo>
                    <a:pt x="30" y="241"/>
                  </a:moveTo>
                  <a:cubicBezTo>
                    <a:pt x="0" y="352"/>
                    <a:pt x="39" y="412"/>
                    <a:pt x="103" y="429"/>
                  </a:cubicBezTo>
                  <a:cubicBezTo>
                    <a:pt x="221" y="0"/>
                    <a:pt x="221" y="0"/>
                    <a:pt x="221" y="0"/>
                  </a:cubicBezTo>
                  <a:cubicBezTo>
                    <a:pt x="221" y="0"/>
                    <a:pt x="61" y="129"/>
                    <a:pt x="30" y="241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5024" tIns="32512" rIns="65024" bIns="32512" numCol="1" anchor="t" anchorCtr="0" compatLnSpc="1"/>
            <a:p>
              <a:endParaRPr lang="id-ID" sz="1280">
                <a:solidFill>
                  <a:prstClr val="black"/>
                </a:solidFill>
              </a:endParaRPr>
            </a:p>
          </p:txBody>
        </p:sp>
        <p:sp>
          <p:nvSpPr>
            <p:cNvPr id="86" name="Freeform 19"/>
            <p:cNvSpPr/>
            <p:nvPr/>
          </p:nvSpPr>
          <p:spPr bwMode="auto">
            <a:xfrm>
              <a:off x="1697038" y="1644650"/>
              <a:ext cx="719138" cy="1687513"/>
            </a:xfrm>
            <a:custGeom>
              <a:avLst/>
              <a:gdLst>
                <a:gd name="T0" fmla="*/ 118 w 189"/>
                <a:gd name="T1" fmla="*/ 0 h 447"/>
                <a:gd name="T2" fmla="*/ 0 w 189"/>
                <a:gd name="T3" fmla="*/ 429 h 447"/>
                <a:gd name="T4" fmla="*/ 159 w 189"/>
                <a:gd name="T5" fmla="*/ 304 h 447"/>
                <a:gd name="T6" fmla="*/ 118 w 189"/>
                <a:gd name="T7" fmla="*/ 0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9" h="447">
                  <a:moveTo>
                    <a:pt x="118" y="0"/>
                  </a:moveTo>
                  <a:cubicBezTo>
                    <a:pt x="0" y="429"/>
                    <a:pt x="0" y="429"/>
                    <a:pt x="0" y="429"/>
                  </a:cubicBezTo>
                  <a:cubicBezTo>
                    <a:pt x="64" y="447"/>
                    <a:pt x="128" y="416"/>
                    <a:pt x="159" y="304"/>
                  </a:cubicBezTo>
                  <a:cubicBezTo>
                    <a:pt x="189" y="193"/>
                    <a:pt x="118" y="0"/>
                    <a:pt x="1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5024" tIns="32512" rIns="65024" bIns="32512" numCol="1" anchor="t" anchorCtr="0" compatLnSpc="1"/>
            <a:p>
              <a:endParaRPr lang="id-ID" sz="1280">
                <a:solidFill>
                  <a:prstClr val="black"/>
                </a:solidFill>
              </a:endParaRPr>
            </a:p>
          </p:txBody>
        </p:sp>
      </p:grpSp>
      <p:grpSp>
        <p:nvGrpSpPr>
          <p:cNvPr id="6" name="Group 86"/>
          <p:cNvGrpSpPr/>
          <p:nvPr/>
        </p:nvGrpSpPr>
        <p:grpSpPr>
          <a:xfrm rot="10570456">
            <a:off x="4408992" y="1309889"/>
            <a:ext cx="1068098" cy="1624214"/>
            <a:chOff x="1306513" y="1644650"/>
            <a:chExt cx="1109663" cy="1687513"/>
          </a:xfrm>
        </p:grpSpPr>
        <p:sp>
          <p:nvSpPr>
            <p:cNvPr id="88" name="Freeform 18"/>
            <p:cNvSpPr/>
            <p:nvPr/>
          </p:nvSpPr>
          <p:spPr bwMode="auto">
            <a:xfrm>
              <a:off x="1306513" y="1644650"/>
              <a:ext cx="839788" cy="1619250"/>
            </a:xfrm>
            <a:custGeom>
              <a:avLst/>
              <a:gdLst>
                <a:gd name="T0" fmla="*/ 30 w 221"/>
                <a:gd name="T1" fmla="*/ 241 h 429"/>
                <a:gd name="T2" fmla="*/ 103 w 221"/>
                <a:gd name="T3" fmla="*/ 429 h 429"/>
                <a:gd name="T4" fmla="*/ 221 w 221"/>
                <a:gd name="T5" fmla="*/ 0 h 429"/>
                <a:gd name="T6" fmla="*/ 30 w 221"/>
                <a:gd name="T7" fmla="*/ 241 h 4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1" h="429">
                  <a:moveTo>
                    <a:pt x="30" y="241"/>
                  </a:moveTo>
                  <a:cubicBezTo>
                    <a:pt x="0" y="352"/>
                    <a:pt x="39" y="412"/>
                    <a:pt x="103" y="429"/>
                  </a:cubicBezTo>
                  <a:cubicBezTo>
                    <a:pt x="221" y="0"/>
                    <a:pt x="221" y="0"/>
                    <a:pt x="221" y="0"/>
                  </a:cubicBezTo>
                  <a:cubicBezTo>
                    <a:pt x="221" y="0"/>
                    <a:pt x="61" y="129"/>
                    <a:pt x="30" y="241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5024" tIns="32512" rIns="65024" bIns="32512" numCol="1" anchor="t" anchorCtr="0" compatLnSpc="1"/>
            <a:p>
              <a:endParaRPr lang="id-ID" sz="1280">
                <a:solidFill>
                  <a:prstClr val="black"/>
                </a:solidFill>
              </a:endParaRPr>
            </a:p>
          </p:txBody>
        </p:sp>
        <p:sp>
          <p:nvSpPr>
            <p:cNvPr id="89" name="Freeform 19"/>
            <p:cNvSpPr/>
            <p:nvPr/>
          </p:nvSpPr>
          <p:spPr bwMode="auto">
            <a:xfrm>
              <a:off x="1697038" y="1644650"/>
              <a:ext cx="719138" cy="1687513"/>
            </a:xfrm>
            <a:custGeom>
              <a:avLst/>
              <a:gdLst>
                <a:gd name="T0" fmla="*/ 118 w 189"/>
                <a:gd name="T1" fmla="*/ 0 h 447"/>
                <a:gd name="T2" fmla="*/ 0 w 189"/>
                <a:gd name="T3" fmla="*/ 429 h 447"/>
                <a:gd name="T4" fmla="*/ 159 w 189"/>
                <a:gd name="T5" fmla="*/ 304 h 447"/>
                <a:gd name="T6" fmla="*/ 118 w 189"/>
                <a:gd name="T7" fmla="*/ 0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9" h="447">
                  <a:moveTo>
                    <a:pt x="118" y="0"/>
                  </a:moveTo>
                  <a:cubicBezTo>
                    <a:pt x="0" y="429"/>
                    <a:pt x="0" y="429"/>
                    <a:pt x="0" y="429"/>
                  </a:cubicBezTo>
                  <a:cubicBezTo>
                    <a:pt x="64" y="447"/>
                    <a:pt x="128" y="416"/>
                    <a:pt x="159" y="304"/>
                  </a:cubicBezTo>
                  <a:cubicBezTo>
                    <a:pt x="189" y="193"/>
                    <a:pt x="118" y="0"/>
                    <a:pt x="11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5024" tIns="32512" rIns="65024" bIns="32512" numCol="1" anchor="t" anchorCtr="0" compatLnSpc="1"/>
            <a:p>
              <a:endParaRPr lang="id-ID" sz="1280">
                <a:solidFill>
                  <a:prstClr val="black"/>
                </a:solidFill>
              </a:endParaRPr>
            </a:p>
          </p:txBody>
        </p:sp>
      </p:grpSp>
      <p:grpSp>
        <p:nvGrpSpPr>
          <p:cNvPr id="7" name="Group 89"/>
          <p:cNvGrpSpPr/>
          <p:nvPr/>
        </p:nvGrpSpPr>
        <p:grpSpPr>
          <a:xfrm rot="14923554">
            <a:off x="5598204" y="3098675"/>
            <a:ext cx="692476" cy="1053136"/>
            <a:chOff x="1306513" y="1644650"/>
            <a:chExt cx="1109663" cy="1687513"/>
          </a:xfrm>
        </p:grpSpPr>
        <p:sp>
          <p:nvSpPr>
            <p:cNvPr id="91" name="Freeform 18"/>
            <p:cNvSpPr/>
            <p:nvPr/>
          </p:nvSpPr>
          <p:spPr bwMode="auto">
            <a:xfrm>
              <a:off x="1306513" y="1644650"/>
              <a:ext cx="839788" cy="1619250"/>
            </a:xfrm>
            <a:custGeom>
              <a:avLst/>
              <a:gdLst>
                <a:gd name="T0" fmla="*/ 30 w 221"/>
                <a:gd name="T1" fmla="*/ 241 h 429"/>
                <a:gd name="T2" fmla="*/ 103 w 221"/>
                <a:gd name="T3" fmla="*/ 429 h 429"/>
                <a:gd name="T4" fmla="*/ 221 w 221"/>
                <a:gd name="T5" fmla="*/ 0 h 429"/>
                <a:gd name="T6" fmla="*/ 30 w 221"/>
                <a:gd name="T7" fmla="*/ 241 h 4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1" h="429">
                  <a:moveTo>
                    <a:pt x="30" y="241"/>
                  </a:moveTo>
                  <a:cubicBezTo>
                    <a:pt x="0" y="352"/>
                    <a:pt x="39" y="412"/>
                    <a:pt x="103" y="429"/>
                  </a:cubicBezTo>
                  <a:cubicBezTo>
                    <a:pt x="221" y="0"/>
                    <a:pt x="221" y="0"/>
                    <a:pt x="221" y="0"/>
                  </a:cubicBezTo>
                  <a:cubicBezTo>
                    <a:pt x="221" y="0"/>
                    <a:pt x="61" y="129"/>
                    <a:pt x="30" y="241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5024" tIns="32512" rIns="65024" bIns="32512" numCol="1" anchor="t" anchorCtr="0" compatLnSpc="1"/>
            <a:p>
              <a:endParaRPr lang="id-ID" sz="1280">
                <a:solidFill>
                  <a:prstClr val="black"/>
                </a:solidFill>
              </a:endParaRPr>
            </a:p>
          </p:txBody>
        </p:sp>
        <p:sp>
          <p:nvSpPr>
            <p:cNvPr id="92" name="Freeform 19"/>
            <p:cNvSpPr/>
            <p:nvPr/>
          </p:nvSpPr>
          <p:spPr bwMode="auto">
            <a:xfrm>
              <a:off x="1697038" y="1644650"/>
              <a:ext cx="719138" cy="1687513"/>
            </a:xfrm>
            <a:custGeom>
              <a:avLst/>
              <a:gdLst>
                <a:gd name="T0" fmla="*/ 118 w 189"/>
                <a:gd name="T1" fmla="*/ 0 h 447"/>
                <a:gd name="T2" fmla="*/ 0 w 189"/>
                <a:gd name="T3" fmla="*/ 429 h 447"/>
                <a:gd name="T4" fmla="*/ 159 w 189"/>
                <a:gd name="T5" fmla="*/ 304 h 447"/>
                <a:gd name="T6" fmla="*/ 118 w 189"/>
                <a:gd name="T7" fmla="*/ 0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9" h="447">
                  <a:moveTo>
                    <a:pt x="118" y="0"/>
                  </a:moveTo>
                  <a:cubicBezTo>
                    <a:pt x="0" y="429"/>
                    <a:pt x="0" y="429"/>
                    <a:pt x="0" y="429"/>
                  </a:cubicBezTo>
                  <a:cubicBezTo>
                    <a:pt x="64" y="447"/>
                    <a:pt x="128" y="416"/>
                    <a:pt x="159" y="304"/>
                  </a:cubicBezTo>
                  <a:cubicBezTo>
                    <a:pt x="189" y="193"/>
                    <a:pt x="118" y="0"/>
                    <a:pt x="1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5024" tIns="32512" rIns="65024" bIns="32512" numCol="1" anchor="t" anchorCtr="0" compatLnSpc="1"/>
            <a:p>
              <a:endParaRPr lang="id-ID" sz="1280">
                <a:solidFill>
                  <a:prstClr val="black"/>
                </a:solidFill>
              </a:endParaRPr>
            </a:p>
          </p:txBody>
        </p:sp>
      </p:grpSp>
      <p:grpSp>
        <p:nvGrpSpPr>
          <p:cNvPr id="9" name="Group 92"/>
          <p:cNvGrpSpPr/>
          <p:nvPr/>
        </p:nvGrpSpPr>
        <p:grpSpPr>
          <a:xfrm>
            <a:off x="1984425" y="2913497"/>
            <a:ext cx="208235" cy="207602"/>
            <a:chOff x="2138511" y="2464802"/>
            <a:chExt cx="354012" cy="352956"/>
          </a:xfrm>
          <a:solidFill>
            <a:schemeClr val="accent1"/>
          </a:solidFill>
        </p:grpSpPr>
        <p:sp>
          <p:nvSpPr>
            <p:cNvPr id="94" name="Oval 93"/>
            <p:cNvSpPr>
              <a:spLocks noChangeArrowheads="1"/>
            </p:cNvSpPr>
            <p:nvPr/>
          </p:nvSpPr>
          <p:spPr bwMode="auto">
            <a:xfrm>
              <a:off x="2229830" y="2555417"/>
              <a:ext cx="171376" cy="17172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5024" tIns="32512" rIns="65024" bIns="32512" numCol="1" anchor="t" anchorCtr="0" compatLnSpc="1"/>
            <a:p>
              <a:endParaRPr lang="id-ID" sz="1280">
                <a:solidFill>
                  <a:prstClr val="black"/>
                </a:solidFill>
              </a:endParaRPr>
            </a:p>
          </p:txBody>
        </p:sp>
        <p:sp>
          <p:nvSpPr>
            <p:cNvPr id="95" name="Freeform 94"/>
            <p:cNvSpPr>
              <a:spLocks noEditPoints="1"/>
            </p:cNvSpPr>
            <p:nvPr/>
          </p:nvSpPr>
          <p:spPr bwMode="auto">
            <a:xfrm>
              <a:off x="2138511" y="2464802"/>
              <a:ext cx="354012" cy="352956"/>
            </a:xfrm>
            <a:custGeom>
              <a:avLst/>
              <a:gdLst>
                <a:gd name="T0" fmla="*/ 212 w 423"/>
                <a:gd name="T1" fmla="*/ 0 h 424"/>
                <a:gd name="T2" fmla="*/ 0 w 423"/>
                <a:gd name="T3" fmla="*/ 212 h 424"/>
                <a:gd name="T4" fmla="*/ 212 w 423"/>
                <a:gd name="T5" fmla="*/ 424 h 424"/>
                <a:gd name="T6" fmla="*/ 423 w 423"/>
                <a:gd name="T7" fmla="*/ 212 h 424"/>
                <a:gd name="T8" fmla="*/ 212 w 423"/>
                <a:gd name="T9" fmla="*/ 0 h 424"/>
                <a:gd name="T10" fmla="*/ 212 w 423"/>
                <a:gd name="T11" fmla="*/ 386 h 424"/>
                <a:gd name="T12" fmla="*/ 38 w 423"/>
                <a:gd name="T13" fmla="*/ 212 h 424"/>
                <a:gd name="T14" fmla="*/ 212 w 423"/>
                <a:gd name="T15" fmla="*/ 38 h 424"/>
                <a:gd name="T16" fmla="*/ 386 w 423"/>
                <a:gd name="T17" fmla="*/ 212 h 424"/>
                <a:gd name="T18" fmla="*/ 212 w 423"/>
                <a:gd name="T19" fmla="*/ 386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3" h="424">
                  <a:moveTo>
                    <a:pt x="212" y="0"/>
                  </a:moveTo>
                  <a:cubicBezTo>
                    <a:pt x="95" y="0"/>
                    <a:pt x="0" y="95"/>
                    <a:pt x="0" y="212"/>
                  </a:cubicBezTo>
                  <a:cubicBezTo>
                    <a:pt x="0" y="329"/>
                    <a:pt x="95" y="424"/>
                    <a:pt x="212" y="424"/>
                  </a:cubicBezTo>
                  <a:cubicBezTo>
                    <a:pt x="329" y="424"/>
                    <a:pt x="423" y="329"/>
                    <a:pt x="423" y="212"/>
                  </a:cubicBezTo>
                  <a:cubicBezTo>
                    <a:pt x="423" y="95"/>
                    <a:pt x="329" y="0"/>
                    <a:pt x="212" y="0"/>
                  </a:cubicBezTo>
                  <a:close/>
                  <a:moveTo>
                    <a:pt x="212" y="386"/>
                  </a:moveTo>
                  <a:cubicBezTo>
                    <a:pt x="116" y="386"/>
                    <a:pt x="38" y="308"/>
                    <a:pt x="38" y="212"/>
                  </a:cubicBezTo>
                  <a:cubicBezTo>
                    <a:pt x="38" y="116"/>
                    <a:pt x="116" y="38"/>
                    <a:pt x="212" y="38"/>
                  </a:cubicBezTo>
                  <a:cubicBezTo>
                    <a:pt x="308" y="38"/>
                    <a:pt x="386" y="116"/>
                    <a:pt x="386" y="212"/>
                  </a:cubicBezTo>
                  <a:cubicBezTo>
                    <a:pt x="386" y="308"/>
                    <a:pt x="308" y="386"/>
                    <a:pt x="212" y="3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5024" tIns="32512" rIns="65024" bIns="32512" numCol="1" anchor="t" anchorCtr="0" compatLnSpc="1"/>
            <a:p>
              <a:endParaRPr lang="id-ID" sz="1280">
                <a:solidFill>
                  <a:prstClr val="black"/>
                </a:solidFill>
              </a:endParaRPr>
            </a:p>
          </p:txBody>
        </p:sp>
      </p:grpSp>
      <p:grpSp>
        <p:nvGrpSpPr>
          <p:cNvPr id="10" name="Group 95"/>
          <p:cNvGrpSpPr/>
          <p:nvPr/>
        </p:nvGrpSpPr>
        <p:grpSpPr>
          <a:xfrm>
            <a:off x="2749598" y="1417272"/>
            <a:ext cx="208235" cy="207602"/>
            <a:chOff x="2138511" y="2464802"/>
            <a:chExt cx="354012" cy="352956"/>
          </a:xfrm>
          <a:solidFill>
            <a:schemeClr val="accent2"/>
          </a:solidFill>
        </p:grpSpPr>
        <p:sp>
          <p:nvSpPr>
            <p:cNvPr id="97" name="Oval 96"/>
            <p:cNvSpPr>
              <a:spLocks noChangeArrowheads="1"/>
            </p:cNvSpPr>
            <p:nvPr/>
          </p:nvSpPr>
          <p:spPr bwMode="auto">
            <a:xfrm>
              <a:off x="2229830" y="2555417"/>
              <a:ext cx="171376" cy="17172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5024" tIns="32512" rIns="65024" bIns="32512" numCol="1" anchor="t" anchorCtr="0" compatLnSpc="1"/>
            <a:p>
              <a:endParaRPr lang="id-ID" sz="1280">
                <a:solidFill>
                  <a:prstClr val="black"/>
                </a:solidFill>
              </a:endParaRPr>
            </a:p>
          </p:txBody>
        </p:sp>
        <p:sp>
          <p:nvSpPr>
            <p:cNvPr id="98" name="Freeform 97"/>
            <p:cNvSpPr>
              <a:spLocks noEditPoints="1"/>
            </p:cNvSpPr>
            <p:nvPr/>
          </p:nvSpPr>
          <p:spPr bwMode="auto">
            <a:xfrm>
              <a:off x="2138511" y="2464802"/>
              <a:ext cx="354012" cy="352956"/>
            </a:xfrm>
            <a:custGeom>
              <a:avLst/>
              <a:gdLst>
                <a:gd name="T0" fmla="*/ 212 w 423"/>
                <a:gd name="T1" fmla="*/ 0 h 424"/>
                <a:gd name="T2" fmla="*/ 0 w 423"/>
                <a:gd name="T3" fmla="*/ 212 h 424"/>
                <a:gd name="T4" fmla="*/ 212 w 423"/>
                <a:gd name="T5" fmla="*/ 424 h 424"/>
                <a:gd name="T6" fmla="*/ 423 w 423"/>
                <a:gd name="T7" fmla="*/ 212 h 424"/>
                <a:gd name="T8" fmla="*/ 212 w 423"/>
                <a:gd name="T9" fmla="*/ 0 h 424"/>
                <a:gd name="T10" fmla="*/ 212 w 423"/>
                <a:gd name="T11" fmla="*/ 386 h 424"/>
                <a:gd name="T12" fmla="*/ 38 w 423"/>
                <a:gd name="T13" fmla="*/ 212 h 424"/>
                <a:gd name="T14" fmla="*/ 212 w 423"/>
                <a:gd name="T15" fmla="*/ 38 h 424"/>
                <a:gd name="T16" fmla="*/ 386 w 423"/>
                <a:gd name="T17" fmla="*/ 212 h 424"/>
                <a:gd name="T18" fmla="*/ 212 w 423"/>
                <a:gd name="T19" fmla="*/ 386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3" h="424">
                  <a:moveTo>
                    <a:pt x="212" y="0"/>
                  </a:moveTo>
                  <a:cubicBezTo>
                    <a:pt x="95" y="0"/>
                    <a:pt x="0" y="95"/>
                    <a:pt x="0" y="212"/>
                  </a:cubicBezTo>
                  <a:cubicBezTo>
                    <a:pt x="0" y="329"/>
                    <a:pt x="95" y="424"/>
                    <a:pt x="212" y="424"/>
                  </a:cubicBezTo>
                  <a:cubicBezTo>
                    <a:pt x="329" y="424"/>
                    <a:pt x="423" y="329"/>
                    <a:pt x="423" y="212"/>
                  </a:cubicBezTo>
                  <a:cubicBezTo>
                    <a:pt x="423" y="95"/>
                    <a:pt x="329" y="0"/>
                    <a:pt x="212" y="0"/>
                  </a:cubicBezTo>
                  <a:close/>
                  <a:moveTo>
                    <a:pt x="212" y="386"/>
                  </a:moveTo>
                  <a:cubicBezTo>
                    <a:pt x="116" y="386"/>
                    <a:pt x="38" y="308"/>
                    <a:pt x="38" y="212"/>
                  </a:cubicBezTo>
                  <a:cubicBezTo>
                    <a:pt x="38" y="116"/>
                    <a:pt x="116" y="38"/>
                    <a:pt x="212" y="38"/>
                  </a:cubicBezTo>
                  <a:cubicBezTo>
                    <a:pt x="308" y="38"/>
                    <a:pt x="386" y="116"/>
                    <a:pt x="386" y="212"/>
                  </a:cubicBezTo>
                  <a:cubicBezTo>
                    <a:pt x="386" y="308"/>
                    <a:pt x="308" y="386"/>
                    <a:pt x="212" y="3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5024" tIns="32512" rIns="65024" bIns="32512" numCol="1" anchor="t" anchorCtr="0" compatLnSpc="1"/>
            <a:p>
              <a:endParaRPr lang="id-ID" sz="1280">
                <a:solidFill>
                  <a:prstClr val="black"/>
                </a:solidFill>
              </a:endParaRPr>
            </a:p>
          </p:txBody>
        </p:sp>
      </p:grpSp>
      <p:grpSp>
        <p:nvGrpSpPr>
          <p:cNvPr id="11" name="Group 101"/>
          <p:cNvGrpSpPr/>
          <p:nvPr/>
        </p:nvGrpSpPr>
        <p:grpSpPr>
          <a:xfrm>
            <a:off x="6694984" y="2202402"/>
            <a:ext cx="208235" cy="207602"/>
            <a:chOff x="2138511" y="2464802"/>
            <a:chExt cx="354012" cy="352956"/>
          </a:xfrm>
          <a:solidFill>
            <a:schemeClr val="accent4"/>
          </a:solidFill>
        </p:grpSpPr>
        <p:sp>
          <p:nvSpPr>
            <p:cNvPr id="103" name="Oval 102"/>
            <p:cNvSpPr>
              <a:spLocks noChangeArrowheads="1"/>
            </p:cNvSpPr>
            <p:nvPr/>
          </p:nvSpPr>
          <p:spPr bwMode="auto">
            <a:xfrm>
              <a:off x="2229830" y="2555417"/>
              <a:ext cx="171376" cy="17172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5024" tIns="32512" rIns="65024" bIns="32512" numCol="1" anchor="t" anchorCtr="0" compatLnSpc="1"/>
            <a:p>
              <a:endParaRPr lang="id-ID" sz="1280">
                <a:solidFill>
                  <a:prstClr val="black"/>
                </a:solidFill>
              </a:endParaRPr>
            </a:p>
          </p:txBody>
        </p:sp>
        <p:sp>
          <p:nvSpPr>
            <p:cNvPr id="104" name="Freeform 103"/>
            <p:cNvSpPr>
              <a:spLocks noEditPoints="1"/>
            </p:cNvSpPr>
            <p:nvPr/>
          </p:nvSpPr>
          <p:spPr bwMode="auto">
            <a:xfrm>
              <a:off x="2138511" y="2464802"/>
              <a:ext cx="354012" cy="352956"/>
            </a:xfrm>
            <a:custGeom>
              <a:avLst/>
              <a:gdLst>
                <a:gd name="T0" fmla="*/ 212 w 423"/>
                <a:gd name="T1" fmla="*/ 0 h 424"/>
                <a:gd name="T2" fmla="*/ 0 w 423"/>
                <a:gd name="T3" fmla="*/ 212 h 424"/>
                <a:gd name="T4" fmla="*/ 212 w 423"/>
                <a:gd name="T5" fmla="*/ 424 h 424"/>
                <a:gd name="T6" fmla="*/ 423 w 423"/>
                <a:gd name="T7" fmla="*/ 212 h 424"/>
                <a:gd name="T8" fmla="*/ 212 w 423"/>
                <a:gd name="T9" fmla="*/ 0 h 424"/>
                <a:gd name="T10" fmla="*/ 212 w 423"/>
                <a:gd name="T11" fmla="*/ 386 h 424"/>
                <a:gd name="T12" fmla="*/ 38 w 423"/>
                <a:gd name="T13" fmla="*/ 212 h 424"/>
                <a:gd name="T14" fmla="*/ 212 w 423"/>
                <a:gd name="T15" fmla="*/ 38 h 424"/>
                <a:gd name="T16" fmla="*/ 386 w 423"/>
                <a:gd name="T17" fmla="*/ 212 h 424"/>
                <a:gd name="T18" fmla="*/ 212 w 423"/>
                <a:gd name="T19" fmla="*/ 386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3" h="424">
                  <a:moveTo>
                    <a:pt x="212" y="0"/>
                  </a:moveTo>
                  <a:cubicBezTo>
                    <a:pt x="95" y="0"/>
                    <a:pt x="0" y="95"/>
                    <a:pt x="0" y="212"/>
                  </a:cubicBezTo>
                  <a:cubicBezTo>
                    <a:pt x="0" y="329"/>
                    <a:pt x="95" y="424"/>
                    <a:pt x="212" y="424"/>
                  </a:cubicBezTo>
                  <a:cubicBezTo>
                    <a:pt x="329" y="424"/>
                    <a:pt x="423" y="329"/>
                    <a:pt x="423" y="212"/>
                  </a:cubicBezTo>
                  <a:cubicBezTo>
                    <a:pt x="423" y="95"/>
                    <a:pt x="329" y="0"/>
                    <a:pt x="212" y="0"/>
                  </a:cubicBezTo>
                  <a:close/>
                  <a:moveTo>
                    <a:pt x="212" y="386"/>
                  </a:moveTo>
                  <a:cubicBezTo>
                    <a:pt x="116" y="386"/>
                    <a:pt x="38" y="308"/>
                    <a:pt x="38" y="212"/>
                  </a:cubicBezTo>
                  <a:cubicBezTo>
                    <a:pt x="38" y="116"/>
                    <a:pt x="116" y="38"/>
                    <a:pt x="212" y="38"/>
                  </a:cubicBezTo>
                  <a:cubicBezTo>
                    <a:pt x="308" y="38"/>
                    <a:pt x="386" y="116"/>
                    <a:pt x="386" y="212"/>
                  </a:cubicBezTo>
                  <a:cubicBezTo>
                    <a:pt x="386" y="308"/>
                    <a:pt x="308" y="386"/>
                    <a:pt x="212" y="3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5024" tIns="32512" rIns="65024" bIns="32512" numCol="1" anchor="t" anchorCtr="0" compatLnSpc="1"/>
            <a:p>
              <a:endParaRPr lang="id-ID" sz="1280">
                <a:solidFill>
                  <a:prstClr val="black"/>
                </a:solidFill>
              </a:endParaRPr>
            </a:p>
          </p:txBody>
        </p:sp>
      </p:grpSp>
      <p:grpSp>
        <p:nvGrpSpPr>
          <p:cNvPr id="12" name="Group 104"/>
          <p:cNvGrpSpPr/>
          <p:nvPr/>
        </p:nvGrpSpPr>
        <p:grpSpPr>
          <a:xfrm>
            <a:off x="6576064" y="3361811"/>
            <a:ext cx="208235" cy="207602"/>
            <a:chOff x="2138511" y="2464802"/>
            <a:chExt cx="354012" cy="352956"/>
          </a:xfrm>
          <a:solidFill>
            <a:schemeClr val="accent5"/>
          </a:solidFill>
        </p:grpSpPr>
        <p:sp>
          <p:nvSpPr>
            <p:cNvPr id="106" name="Oval 105"/>
            <p:cNvSpPr>
              <a:spLocks noChangeArrowheads="1"/>
            </p:cNvSpPr>
            <p:nvPr/>
          </p:nvSpPr>
          <p:spPr bwMode="auto">
            <a:xfrm>
              <a:off x="2229830" y="2555417"/>
              <a:ext cx="171376" cy="17172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5024" tIns="32512" rIns="65024" bIns="32512" numCol="1" anchor="t" anchorCtr="0" compatLnSpc="1"/>
            <a:p>
              <a:endParaRPr lang="id-ID" sz="1280">
                <a:solidFill>
                  <a:prstClr val="black"/>
                </a:solidFill>
              </a:endParaRPr>
            </a:p>
          </p:txBody>
        </p:sp>
        <p:sp>
          <p:nvSpPr>
            <p:cNvPr id="107" name="Freeform 106"/>
            <p:cNvSpPr>
              <a:spLocks noEditPoints="1"/>
            </p:cNvSpPr>
            <p:nvPr/>
          </p:nvSpPr>
          <p:spPr bwMode="auto">
            <a:xfrm>
              <a:off x="2138511" y="2464802"/>
              <a:ext cx="354012" cy="352956"/>
            </a:xfrm>
            <a:custGeom>
              <a:avLst/>
              <a:gdLst>
                <a:gd name="T0" fmla="*/ 212 w 423"/>
                <a:gd name="T1" fmla="*/ 0 h 424"/>
                <a:gd name="T2" fmla="*/ 0 w 423"/>
                <a:gd name="T3" fmla="*/ 212 h 424"/>
                <a:gd name="T4" fmla="*/ 212 w 423"/>
                <a:gd name="T5" fmla="*/ 424 h 424"/>
                <a:gd name="T6" fmla="*/ 423 w 423"/>
                <a:gd name="T7" fmla="*/ 212 h 424"/>
                <a:gd name="T8" fmla="*/ 212 w 423"/>
                <a:gd name="T9" fmla="*/ 0 h 424"/>
                <a:gd name="T10" fmla="*/ 212 w 423"/>
                <a:gd name="T11" fmla="*/ 386 h 424"/>
                <a:gd name="T12" fmla="*/ 38 w 423"/>
                <a:gd name="T13" fmla="*/ 212 h 424"/>
                <a:gd name="T14" fmla="*/ 212 w 423"/>
                <a:gd name="T15" fmla="*/ 38 h 424"/>
                <a:gd name="T16" fmla="*/ 386 w 423"/>
                <a:gd name="T17" fmla="*/ 212 h 424"/>
                <a:gd name="T18" fmla="*/ 212 w 423"/>
                <a:gd name="T19" fmla="*/ 386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3" h="424">
                  <a:moveTo>
                    <a:pt x="212" y="0"/>
                  </a:moveTo>
                  <a:cubicBezTo>
                    <a:pt x="95" y="0"/>
                    <a:pt x="0" y="95"/>
                    <a:pt x="0" y="212"/>
                  </a:cubicBezTo>
                  <a:cubicBezTo>
                    <a:pt x="0" y="329"/>
                    <a:pt x="95" y="424"/>
                    <a:pt x="212" y="424"/>
                  </a:cubicBezTo>
                  <a:cubicBezTo>
                    <a:pt x="329" y="424"/>
                    <a:pt x="423" y="329"/>
                    <a:pt x="423" y="212"/>
                  </a:cubicBezTo>
                  <a:cubicBezTo>
                    <a:pt x="423" y="95"/>
                    <a:pt x="329" y="0"/>
                    <a:pt x="212" y="0"/>
                  </a:cubicBezTo>
                  <a:close/>
                  <a:moveTo>
                    <a:pt x="212" y="386"/>
                  </a:moveTo>
                  <a:cubicBezTo>
                    <a:pt x="116" y="386"/>
                    <a:pt x="38" y="308"/>
                    <a:pt x="38" y="212"/>
                  </a:cubicBezTo>
                  <a:cubicBezTo>
                    <a:pt x="38" y="116"/>
                    <a:pt x="116" y="38"/>
                    <a:pt x="212" y="38"/>
                  </a:cubicBezTo>
                  <a:cubicBezTo>
                    <a:pt x="308" y="38"/>
                    <a:pt x="386" y="116"/>
                    <a:pt x="386" y="212"/>
                  </a:cubicBezTo>
                  <a:cubicBezTo>
                    <a:pt x="386" y="308"/>
                    <a:pt x="308" y="386"/>
                    <a:pt x="212" y="3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5024" tIns="32512" rIns="65024" bIns="32512" numCol="1" anchor="t" anchorCtr="0" compatLnSpc="1"/>
            <a:p>
              <a:endParaRPr lang="id-ID" sz="1280">
                <a:solidFill>
                  <a:prstClr val="black"/>
                </a:solidFill>
              </a:endParaRPr>
            </a:p>
          </p:txBody>
        </p:sp>
      </p:grpSp>
      <p:grpSp>
        <p:nvGrpSpPr>
          <p:cNvPr id="13" name="Group 79"/>
          <p:cNvGrpSpPr/>
          <p:nvPr/>
        </p:nvGrpSpPr>
        <p:grpSpPr>
          <a:xfrm>
            <a:off x="215266" y="3098035"/>
            <a:ext cx="2056720" cy="744371"/>
            <a:chOff x="682587" y="4570039"/>
            <a:chExt cx="2059706" cy="992550"/>
          </a:xfrm>
        </p:grpSpPr>
        <p:sp>
          <p:nvSpPr>
            <p:cNvPr id="109" name="TextBox 108"/>
            <p:cNvSpPr txBox="1"/>
            <p:nvPr/>
          </p:nvSpPr>
          <p:spPr>
            <a:xfrm>
              <a:off x="796786" y="4869977"/>
              <a:ext cx="1945507" cy="6926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r">
                <a:lnSpc>
                  <a:spcPct val="150000"/>
                </a:lnSpc>
              </a:pPr>
              <a:r>
                <a:rPr lang="zh-CN" altLang="en-US" sz="925" dirty="0">
                  <a:solidFill>
                    <a:prstClr val="white">
                      <a:lumMod val="65000"/>
                    </a:prstClr>
                  </a:solidFill>
                </a:rPr>
                <a:t>根据历史搜索信息提供案例搜索关键词</a:t>
              </a:r>
              <a:endParaRPr lang="en-US" altLang="zh-CN" sz="925" dirty="0">
                <a:solidFill>
                  <a:prstClr val="white">
                    <a:lumMod val="65000"/>
                  </a:prstClr>
                </a:solidFill>
              </a:endParaRPr>
            </a:p>
          </p:txBody>
        </p:sp>
        <p:sp>
          <p:nvSpPr>
            <p:cNvPr id="110" name="TextBox 109"/>
            <p:cNvSpPr txBox="1"/>
            <p:nvPr/>
          </p:nvSpPr>
          <p:spPr>
            <a:xfrm>
              <a:off x="682587" y="4570039"/>
              <a:ext cx="2059706" cy="442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r"/>
              <a:r>
                <a:rPr lang="zh-CN" altLang="en-US" sz="1565" b="1" dirty="0">
                  <a:solidFill>
                    <a:prstClr val="white">
                      <a:lumMod val="50000"/>
                    </a:prstClr>
                  </a:solidFill>
                </a:rPr>
                <a:t>案例搜索</a:t>
              </a:r>
              <a:endParaRPr lang="zh-CN" altLang="en-US" sz="1565" b="1" dirty="0">
                <a:solidFill>
                  <a:prstClr val="white">
                    <a:lumMod val="50000"/>
                  </a:prstClr>
                </a:solidFill>
              </a:endParaRPr>
            </a:p>
          </p:txBody>
        </p:sp>
      </p:grpSp>
      <p:grpSp>
        <p:nvGrpSpPr>
          <p:cNvPr id="14" name="Group 78"/>
          <p:cNvGrpSpPr/>
          <p:nvPr/>
        </p:nvGrpSpPr>
        <p:grpSpPr>
          <a:xfrm>
            <a:off x="907346" y="1608967"/>
            <a:ext cx="2056720" cy="744378"/>
            <a:chOff x="1892380" y="2584509"/>
            <a:chExt cx="2059706" cy="992561"/>
          </a:xfrm>
        </p:grpSpPr>
        <p:sp>
          <p:nvSpPr>
            <p:cNvPr id="112" name="TextBox 111"/>
            <p:cNvSpPr txBox="1"/>
            <p:nvPr/>
          </p:nvSpPr>
          <p:spPr>
            <a:xfrm>
              <a:off x="1983925" y="2884457"/>
              <a:ext cx="1968161" cy="6926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r">
                <a:lnSpc>
                  <a:spcPct val="150000"/>
                </a:lnSpc>
              </a:pPr>
              <a:r>
                <a:rPr lang="en-US" sz="925" dirty="0">
                  <a:solidFill>
                    <a:prstClr val="white">
                      <a:lumMod val="65000"/>
                    </a:prstClr>
                  </a:solidFill>
                </a:rPr>
                <a:t>LBS</a:t>
              </a:r>
              <a:r>
                <a:rPr lang="zh-CN" altLang="en-US" sz="925" dirty="0">
                  <a:solidFill>
                    <a:prstClr val="white">
                      <a:lumMod val="65000"/>
                    </a:prstClr>
                  </a:solidFill>
                </a:rPr>
                <a:t>定位当前所在城市及附近装修价格和装修风格</a:t>
              </a:r>
              <a:endParaRPr lang="zh-CN" altLang="en-US" sz="925" dirty="0">
                <a:solidFill>
                  <a:prstClr val="white">
                    <a:lumMod val="65000"/>
                  </a:prstClr>
                </a:solidFill>
              </a:endParaRPr>
            </a:p>
          </p:txBody>
        </p:sp>
        <p:sp>
          <p:nvSpPr>
            <p:cNvPr id="113" name="TextBox 112"/>
            <p:cNvSpPr txBox="1"/>
            <p:nvPr/>
          </p:nvSpPr>
          <p:spPr>
            <a:xfrm>
              <a:off x="1892380" y="2584509"/>
              <a:ext cx="2059706" cy="442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r"/>
              <a:r>
                <a:rPr lang="en-US" sz="1565" b="1" dirty="0">
                  <a:solidFill>
                    <a:prstClr val="white">
                      <a:lumMod val="50000"/>
                    </a:prstClr>
                  </a:solidFill>
                </a:rPr>
                <a:t>LBS</a:t>
              </a:r>
              <a:r>
                <a:rPr lang="zh-CN" sz="1565" b="1" dirty="0">
                  <a:solidFill>
                    <a:prstClr val="white">
                      <a:lumMod val="50000"/>
                    </a:prstClr>
                  </a:solidFill>
                </a:rPr>
                <a:t>定位</a:t>
              </a:r>
              <a:endParaRPr lang="zh-CN" sz="1565" b="1" dirty="0">
                <a:solidFill>
                  <a:prstClr val="white">
                    <a:lumMod val="50000"/>
                  </a:prstClr>
                </a:solidFill>
              </a:endParaRPr>
            </a:p>
          </p:txBody>
        </p:sp>
      </p:grpSp>
      <p:grpSp>
        <p:nvGrpSpPr>
          <p:cNvPr id="15" name="Group 113"/>
          <p:cNvGrpSpPr/>
          <p:nvPr/>
        </p:nvGrpSpPr>
        <p:grpSpPr>
          <a:xfrm>
            <a:off x="5696927" y="971502"/>
            <a:ext cx="2183892" cy="744377"/>
            <a:chOff x="4733039" y="5007070"/>
            <a:chExt cx="2368013" cy="992558"/>
          </a:xfrm>
        </p:grpSpPr>
        <p:sp>
          <p:nvSpPr>
            <p:cNvPr id="115" name="TextBox 114"/>
            <p:cNvSpPr txBox="1"/>
            <p:nvPr/>
          </p:nvSpPr>
          <p:spPr>
            <a:xfrm>
              <a:off x="4733039" y="5307016"/>
              <a:ext cx="2113165" cy="6926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>
                <a:lnSpc>
                  <a:spcPct val="150000"/>
                </a:lnSpc>
              </a:pPr>
              <a:r>
                <a:rPr lang="zh-CN" altLang="en-US" sz="925" dirty="0">
                  <a:solidFill>
                    <a:prstClr val="white">
                      <a:lumMod val="65000"/>
                    </a:prstClr>
                  </a:solidFill>
                </a:rPr>
                <a:t>根据用户实际情况测算瓷砖、地板、油漆等推荐相关产品</a:t>
              </a:r>
              <a:endParaRPr lang="zh-CN" altLang="en-US" sz="925" dirty="0">
                <a:solidFill>
                  <a:prstClr val="white">
                    <a:lumMod val="65000"/>
                  </a:prstClr>
                </a:solidFill>
              </a:endParaRPr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4733039" y="5007070"/>
              <a:ext cx="2368013" cy="442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1565" b="1" dirty="0">
                  <a:solidFill>
                    <a:prstClr val="white">
                      <a:lumMod val="50000"/>
                    </a:prstClr>
                  </a:solidFill>
                </a:rPr>
                <a:t>智能测算</a:t>
              </a:r>
              <a:endParaRPr lang="zh-CN" altLang="en-US" sz="1565" b="1" dirty="0">
                <a:solidFill>
                  <a:prstClr val="white">
                    <a:lumMod val="50000"/>
                  </a:prstClr>
                </a:solidFill>
              </a:endParaRPr>
            </a:p>
          </p:txBody>
        </p:sp>
      </p:grpSp>
      <p:grpSp>
        <p:nvGrpSpPr>
          <p:cNvPr id="16" name="Group 116"/>
          <p:cNvGrpSpPr/>
          <p:nvPr/>
        </p:nvGrpSpPr>
        <p:grpSpPr>
          <a:xfrm>
            <a:off x="6884660" y="2156693"/>
            <a:ext cx="1899557" cy="958367"/>
            <a:chOff x="6608445" y="5007074"/>
            <a:chExt cx="2059707" cy="1277892"/>
          </a:xfrm>
        </p:grpSpPr>
        <p:sp>
          <p:nvSpPr>
            <p:cNvPr id="118" name="TextBox 117"/>
            <p:cNvSpPr txBox="1"/>
            <p:nvPr/>
          </p:nvSpPr>
          <p:spPr>
            <a:xfrm>
              <a:off x="6608445" y="5307013"/>
              <a:ext cx="1971663" cy="9779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>
                <a:lnSpc>
                  <a:spcPct val="150000"/>
                </a:lnSpc>
              </a:pPr>
              <a:r>
                <a:rPr lang="zh-CN" altLang="en-US" sz="925" dirty="0">
                  <a:solidFill>
                    <a:prstClr val="white">
                      <a:lumMod val="65000"/>
                    </a:prstClr>
                  </a:solidFill>
                </a:rPr>
                <a:t>可上传自己的作品到平台，也可以在平台里面查找知名设计师欣赏其作品</a:t>
              </a:r>
              <a:endParaRPr lang="zh-CN" altLang="en-US" sz="925" dirty="0">
                <a:solidFill>
                  <a:prstClr val="white">
                    <a:lumMod val="65000"/>
                  </a:prstClr>
                </a:solidFill>
              </a:endParaRPr>
            </a:p>
          </p:txBody>
        </p:sp>
        <p:sp>
          <p:nvSpPr>
            <p:cNvPr id="119" name="TextBox 118"/>
            <p:cNvSpPr txBox="1"/>
            <p:nvPr/>
          </p:nvSpPr>
          <p:spPr>
            <a:xfrm>
              <a:off x="6608446" y="5007074"/>
              <a:ext cx="2059706" cy="442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1565" b="1" dirty="0">
                  <a:solidFill>
                    <a:prstClr val="white">
                      <a:lumMod val="50000"/>
                    </a:prstClr>
                  </a:solidFill>
                </a:rPr>
                <a:t>查找设计师</a:t>
              </a:r>
              <a:endParaRPr lang="zh-CN" altLang="en-US" sz="1565" b="1" dirty="0">
                <a:solidFill>
                  <a:prstClr val="white">
                    <a:lumMod val="50000"/>
                  </a:prstClr>
                </a:solidFill>
              </a:endParaRPr>
            </a:p>
          </p:txBody>
        </p:sp>
      </p:grpSp>
      <p:grpSp>
        <p:nvGrpSpPr>
          <p:cNvPr id="17" name="Group 119"/>
          <p:cNvGrpSpPr/>
          <p:nvPr/>
        </p:nvGrpSpPr>
        <p:grpSpPr>
          <a:xfrm>
            <a:off x="6766804" y="3341844"/>
            <a:ext cx="1899556" cy="744372"/>
            <a:chOff x="9250988" y="4660465"/>
            <a:chExt cx="2059706" cy="992550"/>
          </a:xfrm>
        </p:grpSpPr>
        <p:sp>
          <p:nvSpPr>
            <p:cNvPr id="121" name="TextBox 120"/>
            <p:cNvSpPr txBox="1"/>
            <p:nvPr/>
          </p:nvSpPr>
          <p:spPr>
            <a:xfrm>
              <a:off x="9250988" y="4960404"/>
              <a:ext cx="2059706" cy="692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>
                <a:lnSpc>
                  <a:spcPct val="150000"/>
                </a:lnSpc>
              </a:pPr>
              <a:r>
                <a:rPr lang="zh-CN" altLang="en-US" sz="925" dirty="0">
                  <a:solidFill>
                    <a:prstClr val="white">
                      <a:lumMod val="65000"/>
                    </a:prstClr>
                  </a:solidFill>
                </a:rPr>
                <a:t>设计师可上传自己的优秀作品到平台上获取丰厚收益</a:t>
              </a:r>
              <a:endParaRPr lang="zh-CN" altLang="en-US" sz="925" dirty="0">
                <a:solidFill>
                  <a:prstClr val="white">
                    <a:lumMod val="65000"/>
                  </a:prstClr>
                </a:solidFill>
              </a:endParaRPr>
            </a:p>
          </p:txBody>
        </p:sp>
        <p:sp>
          <p:nvSpPr>
            <p:cNvPr id="122" name="TextBox 121"/>
            <p:cNvSpPr txBox="1"/>
            <p:nvPr/>
          </p:nvSpPr>
          <p:spPr>
            <a:xfrm>
              <a:off x="9250988" y="4660465"/>
              <a:ext cx="2059706" cy="442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1565" b="1" dirty="0">
                  <a:solidFill>
                    <a:prstClr val="white">
                      <a:lumMod val="50000"/>
                    </a:prstClr>
                  </a:solidFill>
                </a:rPr>
                <a:t>上传作品</a:t>
              </a:r>
              <a:endParaRPr lang="zh-CN" altLang="en-US" sz="1565" b="1" dirty="0">
                <a:solidFill>
                  <a:prstClr val="white">
                    <a:lumMod val="50000"/>
                  </a:prstClr>
                </a:solidFill>
              </a:endParaRPr>
            </a:p>
          </p:txBody>
        </p:sp>
      </p:grpSp>
      <p:grpSp>
        <p:nvGrpSpPr>
          <p:cNvPr id="18" name="Group 122"/>
          <p:cNvGrpSpPr/>
          <p:nvPr/>
        </p:nvGrpSpPr>
        <p:grpSpPr>
          <a:xfrm>
            <a:off x="2729183" y="2974207"/>
            <a:ext cx="349703" cy="350350"/>
            <a:chOff x="5346700" y="-104775"/>
            <a:chExt cx="835025" cy="836613"/>
          </a:xfrm>
          <a:solidFill>
            <a:schemeClr val="bg1"/>
          </a:solidFill>
        </p:grpSpPr>
        <p:sp>
          <p:nvSpPr>
            <p:cNvPr id="124" name="Freeform 5"/>
            <p:cNvSpPr>
              <a:spLocks noEditPoints="1"/>
            </p:cNvSpPr>
            <p:nvPr/>
          </p:nvSpPr>
          <p:spPr bwMode="auto">
            <a:xfrm>
              <a:off x="5346700" y="-104775"/>
              <a:ext cx="835025" cy="836613"/>
            </a:xfrm>
            <a:custGeom>
              <a:avLst/>
              <a:gdLst>
                <a:gd name="T0" fmla="*/ 138 w 220"/>
                <a:gd name="T1" fmla="*/ 0 h 220"/>
                <a:gd name="T2" fmla="*/ 55 w 220"/>
                <a:gd name="T3" fmla="*/ 83 h 220"/>
                <a:gd name="T4" fmla="*/ 65 w 220"/>
                <a:gd name="T5" fmla="*/ 121 h 220"/>
                <a:gd name="T6" fmla="*/ 7 w 220"/>
                <a:gd name="T7" fmla="*/ 178 h 220"/>
                <a:gd name="T8" fmla="*/ 7 w 220"/>
                <a:gd name="T9" fmla="*/ 178 h 220"/>
                <a:gd name="T10" fmla="*/ 0 w 220"/>
                <a:gd name="T11" fmla="*/ 196 h 220"/>
                <a:gd name="T12" fmla="*/ 24 w 220"/>
                <a:gd name="T13" fmla="*/ 220 h 220"/>
                <a:gd name="T14" fmla="*/ 42 w 220"/>
                <a:gd name="T15" fmla="*/ 213 h 220"/>
                <a:gd name="T16" fmla="*/ 42 w 220"/>
                <a:gd name="T17" fmla="*/ 213 h 220"/>
                <a:gd name="T18" fmla="*/ 99 w 220"/>
                <a:gd name="T19" fmla="*/ 155 h 220"/>
                <a:gd name="T20" fmla="*/ 138 w 220"/>
                <a:gd name="T21" fmla="*/ 165 h 220"/>
                <a:gd name="T22" fmla="*/ 220 w 220"/>
                <a:gd name="T23" fmla="*/ 83 h 220"/>
                <a:gd name="T24" fmla="*/ 138 w 220"/>
                <a:gd name="T25" fmla="*/ 0 h 220"/>
                <a:gd name="T26" fmla="*/ 33 w 220"/>
                <a:gd name="T27" fmla="*/ 204 h 220"/>
                <a:gd name="T28" fmla="*/ 24 w 220"/>
                <a:gd name="T29" fmla="*/ 208 h 220"/>
                <a:gd name="T30" fmla="*/ 12 w 220"/>
                <a:gd name="T31" fmla="*/ 196 h 220"/>
                <a:gd name="T32" fmla="*/ 16 w 220"/>
                <a:gd name="T33" fmla="*/ 187 h 220"/>
                <a:gd name="T34" fmla="*/ 16 w 220"/>
                <a:gd name="T35" fmla="*/ 187 h 220"/>
                <a:gd name="T36" fmla="*/ 71 w 220"/>
                <a:gd name="T37" fmla="*/ 132 h 220"/>
                <a:gd name="T38" fmla="*/ 88 w 220"/>
                <a:gd name="T39" fmla="*/ 149 h 220"/>
                <a:gd name="T40" fmla="*/ 33 w 220"/>
                <a:gd name="T41" fmla="*/ 204 h 220"/>
                <a:gd name="T42" fmla="*/ 138 w 220"/>
                <a:gd name="T43" fmla="*/ 151 h 220"/>
                <a:gd name="T44" fmla="*/ 69 w 220"/>
                <a:gd name="T45" fmla="*/ 83 h 220"/>
                <a:gd name="T46" fmla="*/ 138 w 220"/>
                <a:gd name="T47" fmla="*/ 14 h 220"/>
                <a:gd name="T48" fmla="*/ 206 w 220"/>
                <a:gd name="T49" fmla="*/ 83 h 220"/>
                <a:gd name="T50" fmla="*/ 138 w 220"/>
                <a:gd name="T51" fmla="*/ 151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20" h="220">
                  <a:moveTo>
                    <a:pt x="138" y="0"/>
                  </a:moveTo>
                  <a:cubicBezTo>
                    <a:pt x="92" y="0"/>
                    <a:pt x="55" y="37"/>
                    <a:pt x="55" y="83"/>
                  </a:cubicBezTo>
                  <a:cubicBezTo>
                    <a:pt x="55" y="96"/>
                    <a:pt x="58" y="110"/>
                    <a:pt x="65" y="121"/>
                  </a:cubicBezTo>
                  <a:cubicBezTo>
                    <a:pt x="7" y="178"/>
                    <a:pt x="7" y="178"/>
                    <a:pt x="7" y="178"/>
                  </a:cubicBezTo>
                  <a:cubicBezTo>
                    <a:pt x="7" y="178"/>
                    <a:pt x="7" y="178"/>
                    <a:pt x="7" y="178"/>
                  </a:cubicBezTo>
                  <a:cubicBezTo>
                    <a:pt x="3" y="183"/>
                    <a:pt x="0" y="189"/>
                    <a:pt x="0" y="196"/>
                  </a:cubicBezTo>
                  <a:cubicBezTo>
                    <a:pt x="0" y="209"/>
                    <a:pt x="11" y="220"/>
                    <a:pt x="24" y="220"/>
                  </a:cubicBezTo>
                  <a:cubicBezTo>
                    <a:pt x="31" y="220"/>
                    <a:pt x="37" y="217"/>
                    <a:pt x="42" y="213"/>
                  </a:cubicBezTo>
                  <a:cubicBezTo>
                    <a:pt x="42" y="213"/>
                    <a:pt x="42" y="213"/>
                    <a:pt x="42" y="213"/>
                  </a:cubicBezTo>
                  <a:cubicBezTo>
                    <a:pt x="99" y="155"/>
                    <a:pt x="99" y="155"/>
                    <a:pt x="99" y="155"/>
                  </a:cubicBezTo>
                  <a:cubicBezTo>
                    <a:pt x="110" y="162"/>
                    <a:pt x="124" y="165"/>
                    <a:pt x="138" y="165"/>
                  </a:cubicBezTo>
                  <a:cubicBezTo>
                    <a:pt x="183" y="165"/>
                    <a:pt x="220" y="128"/>
                    <a:pt x="220" y="83"/>
                  </a:cubicBezTo>
                  <a:cubicBezTo>
                    <a:pt x="220" y="37"/>
                    <a:pt x="183" y="0"/>
                    <a:pt x="138" y="0"/>
                  </a:cubicBezTo>
                  <a:close/>
                  <a:moveTo>
                    <a:pt x="33" y="204"/>
                  </a:moveTo>
                  <a:cubicBezTo>
                    <a:pt x="31" y="206"/>
                    <a:pt x="28" y="208"/>
                    <a:pt x="24" y="208"/>
                  </a:cubicBezTo>
                  <a:cubicBezTo>
                    <a:pt x="18" y="208"/>
                    <a:pt x="12" y="202"/>
                    <a:pt x="12" y="196"/>
                  </a:cubicBezTo>
                  <a:cubicBezTo>
                    <a:pt x="12" y="192"/>
                    <a:pt x="14" y="189"/>
                    <a:pt x="16" y="187"/>
                  </a:cubicBezTo>
                  <a:cubicBezTo>
                    <a:pt x="16" y="187"/>
                    <a:pt x="16" y="187"/>
                    <a:pt x="16" y="187"/>
                  </a:cubicBezTo>
                  <a:cubicBezTo>
                    <a:pt x="71" y="132"/>
                    <a:pt x="71" y="132"/>
                    <a:pt x="71" y="132"/>
                  </a:cubicBezTo>
                  <a:cubicBezTo>
                    <a:pt x="76" y="138"/>
                    <a:pt x="82" y="144"/>
                    <a:pt x="88" y="149"/>
                  </a:cubicBezTo>
                  <a:lnTo>
                    <a:pt x="33" y="204"/>
                  </a:lnTo>
                  <a:close/>
                  <a:moveTo>
                    <a:pt x="138" y="151"/>
                  </a:moveTo>
                  <a:cubicBezTo>
                    <a:pt x="100" y="151"/>
                    <a:pt x="69" y="120"/>
                    <a:pt x="69" y="83"/>
                  </a:cubicBezTo>
                  <a:cubicBezTo>
                    <a:pt x="69" y="45"/>
                    <a:pt x="100" y="14"/>
                    <a:pt x="138" y="14"/>
                  </a:cubicBezTo>
                  <a:cubicBezTo>
                    <a:pt x="175" y="14"/>
                    <a:pt x="206" y="45"/>
                    <a:pt x="206" y="83"/>
                  </a:cubicBezTo>
                  <a:cubicBezTo>
                    <a:pt x="206" y="120"/>
                    <a:pt x="175" y="151"/>
                    <a:pt x="138" y="1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5024" tIns="32512" rIns="65024" bIns="32512" numCol="1" anchor="t" anchorCtr="0" compatLnSpc="1"/>
            <a:p>
              <a:endParaRPr lang="id-ID" sz="1280">
                <a:solidFill>
                  <a:prstClr val="black"/>
                </a:solidFill>
              </a:endParaRPr>
            </a:p>
          </p:txBody>
        </p:sp>
        <p:sp>
          <p:nvSpPr>
            <p:cNvPr id="125" name="Freeform 6"/>
            <p:cNvSpPr/>
            <p:nvPr/>
          </p:nvSpPr>
          <p:spPr bwMode="auto">
            <a:xfrm>
              <a:off x="5684838" y="25400"/>
              <a:ext cx="196850" cy="196850"/>
            </a:xfrm>
            <a:custGeom>
              <a:avLst/>
              <a:gdLst>
                <a:gd name="T0" fmla="*/ 49 w 52"/>
                <a:gd name="T1" fmla="*/ 0 h 52"/>
                <a:gd name="T2" fmla="*/ 0 w 52"/>
                <a:gd name="T3" fmla="*/ 49 h 52"/>
                <a:gd name="T4" fmla="*/ 4 w 52"/>
                <a:gd name="T5" fmla="*/ 52 h 52"/>
                <a:gd name="T6" fmla="*/ 7 w 52"/>
                <a:gd name="T7" fmla="*/ 49 h 52"/>
                <a:gd name="T8" fmla="*/ 49 w 52"/>
                <a:gd name="T9" fmla="*/ 7 h 52"/>
                <a:gd name="T10" fmla="*/ 52 w 52"/>
                <a:gd name="T11" fmla="*/ 4 h 52"/>
                <a:gd name="T12" fmla="*/ 49 w 52"/>
                <a:gd name="T13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52">
                  <a:moveTo>
                    <a:pt x="49" y="0"/>
                  </a:moveTo>
                  <a:cubicBezTo>
                    <a:pt x="22" y="0"/>
                    <a:pt x="0" y="22"/>
                    <a:pt x="0" y="49"/>
                  </a:cubicBezTo>
                  <a:cubicBezTo>
                    <a:pt x="0" y="50"/>
                    <a:pt x="2" y="52"/>
                    <a:pt x="4" y="52"/>
                  </a:cubicBezTo>
                  <a:cubicBezTo>
                    <a:pt x="6" y="52"/>
                    <a:pt x="7" y="50"/>
                    <a:pt x="7" y="49"/>
                  </a:cubicBezTo>
                  <a:cubicBezTo>
                    <a:pt x="7" y="26"/>
                    <a:pt x="26" y="7"/>
                    <a:pt x="49" y="7"/>
                  </a:cubicBezTo>
                  <a:cubicBezTo>
                    <a:pt x="50" y="7"/>
                    <a:pt x="52" y="6"/>
                    <a:pt x="52" y="4"/>
                  </a:cubicBezTo>
                  <a:cubicBezTo>
                    <a:pt x="52" y="2"/>
                    <a:pt x="50" y="0"/>
                    <a:pt x="4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5024" tIns="32512" rIns="65024" bIns="32512" numCol="1" anchor="t" anchorCtr="0" compatLnSpc="1"/>
            <a:p>
              <a:endParaRPr lang="id-ID" sz="1280">
                <a:solidFill>
                  <a:prstClr val="black"/>
                </a:solidFill>
              </a:endParaRPr>
            </a:p>
          </p:txBody>
        </p:sp>
      </p:grpSp>
      <p:grpSp>
        <p:nvGrpSpPr>
          <p:cNvPr id="19" name="Group 125"/>
          <p:cNvGrpSpPr/>
          <p:nvPr/>
        </p:nvGrpSpPr>
        <p:grpSpPr>
          <a:xfrm>
            <a:off x="3448452" y="2032655"/>
            <a:ext cx="331430" cy="330647"/>
            <a:chOff x="6294438" y="-201613"/>
            <a:chExt cx="687387" cy="685801"/>
          </a:xfrm>
          <a:solidFill>
            <a:schemeClr val="bg1"/>
          </a:solidFill>
        </p:grpSpPr>
        <p:sp>
          <p:nvSpPr>
            <p:cNvPr id="127" name="Freeform 10"/>
            <p:cNvSpPr>
              <a:spLocks noEditPoints="1"/>
            </p:cNvSpPr>
            <p:nvPr/>
          </p:nvSpPr>
          <p:spPr bwMode="auto">
            <a:xfrm>
              <a:off x="6294438" y="-201613"/>
              <a:ext cx="687387" cy="685801"/>
            </a:xfrm>
            <a:custGeom>
              <a:avLst/>
              <a:gdLst>
                <a:gd name="T0" fmla="*/ 163 w 180"/>
                <a:gd name="T1" fmla="*/ 0 h 180"/>
                <a:gd name="T2" fmla="*/ 39 w 180"/>
                <a:gd name="T3" fmla="*/ 0 h 180"/>
                <a:gd name="T4" fmla="*/ 23 w 180"/>
                <a:gd name="T5" fmla="*/ 17 h 180"/>
                <a:gd name="T6" fmla="*/ 23 w 180"/>
                <a:gd name="T7" fmla="*/ 28 h 180"/>
                <a:gd name="T8" fmla="*/ 17 w 180"/>
                <a:gd name="T9" fmla="*/ 28 h 180"/>
                <a:gd name="T10" fmla="*/ 0 w 180"/>
                <a:gd name="T11" fmla="*/ 45 h 180"/>
                <a:gd name="T12" fmla="*/ 0 w 180"/>
                <a:gd name="T13" fmla="*/ 158 h 180"/>
                <a:gd name="T14" fmla="*/ 23 w 180"/>
                <a:gd name="T15" fmla="*/ 180 h 180"/>
                <a:gd name="T16" fmla="*/ 158 w 180"/>
                <a:gd name="T17" fmla="*/ 180 h 180"/>
                <a:gd name="T18" fmla="*/ 180 w 180"/>
                <a:gd name="T19" fmla="*/ 158 h 180"/>
                <a:gd name="T20" fmla="*/ 180 w 180"/>
                <a:gd name="T21" fmla="*/ 17 h 180"/>
                <a:gd name="T22" fmla="*/ 163 w 180"/>
                <a:gd name="T23" fmla="*/ 0 h 180"/>
                <a:gd name="T24" fmla="*/ 169 w 180"/>
                <a:gd name="T25" fmla="*/ 158 h 180"/>
                <a:gd name="T26" fmla="*/ 158 w 180"/>
                <a:gd name="T27" fmla="*/ 169 h 180"/>
                <a:gd name="T28" fmla="*/ 23 w 180"/>
                <a:gd name="T29" fmla="*/ 169 h 180"/>
                <a:gd name="T30" fmla="*/ 11 w 180"/>
                <a:gd name="T31" fmla="*/ 158 h 180"/>
                <a:gd name="T32" fmla="*/ 11 w 180"/>
                <a:gd name="T33" fmla="*/ 45 h 180"/>
                <a:gd name="T34" fmla="*/ 17 w 180"/>
                <a:gd name="T35" fmla="*/ 39 h 180"/>
                <a:gd name="T36" fmla="*/ 23 w 180"/>
                <a:gd name="T37" fmla="*/ 39 h 180"/>
                <a:gd name="T38" fmla="*/ 23 w 180"/>
                <a:gd name="T39" fmla="*/ 152 h 180"/>
                <a:gd name="T40" fmla="*/ 28 w 180"/>
                <a:gd name="T41" fmla="*/ 158 h 180"/>
                <a:gd name="T42" fmla="*/ 34 w 180"/>
                <a:gd name="T43" fmla="*/ 152 h 180"/>
                <a:gd name="T44" fmla="*/ 34 w 180"/>
                <a:gd name="T45" fmla="*/ 17 h 180"/>
                <a:gd name="T46" fmla="*/ 39 w 180"/>
                <a:gd name="T47" fmla="*/ 11 h 180"/>
                <a:gd name="T48" fmla="*/ 163 w 180"/>
                <a:gd name="T49" fmla="*/ 11 h 180"/>
                <a:gd name="T50" fmla="*/ 169 w 180"/>
                <a:gd name="T51" fmla="*/ 17 h 180"/>
                <a:gd name="T52" fmla="*/ 169 w 180"/>
                <a:gd name="T53" fmla="*/ 158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80" h="180">
                  <a:moveTo>
                    <a:pt x="163" y="0"/>
                  </a:moveTo>
                  <a:cubicBezTo>
                    <a:pt x="39" y="0"/>
                    <a:pt x="39" y="0"/>
                    <a:pt x="39" y="0"/>
                  </a:cubicBezTo>
                  <a:cubicBezTo>
                    <a:pt x="30" y="0"/>
                    <a:pt x="23" y="8"/>
                    <a:pt x="23" y="17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8" y="28"/>
                    <a:pt x="0" y="36"/>
                    <a:pt x="0" y="45"/>
                  </a:cubicBezTo>
                  <a:cubicBezTo>
                    <a:pt x="0" y="158"/>
                    <a:pt x="0" y="158"/>
                    <a:pt x="0" y="158"/>
                  </a:cubicBezTo>
                  <a:cubicBezTo>
                    <a:pt x="0" y="170"/>
                    <a:pt x="10" y="180"/>
                    <a:pt x="23" y="180"/>
                  </a:cubicBezTo>
                  <a:cubicBezTo>
                    <a:pt x="158" y="180"/>
                    <a:pt x="158" y="180"/>
                    <a:pt x="158" y="180"/>
                  </a:cubicBezTo>
                  <a:cubicBezTo>
                    <a:pt x="170" y="180"/>
                    <a:pt x="180" y="170"/>
                    <a:pt x="180" y="158"/>
                  </a:cubicBezTo>
                  <a:cubicBezTo>
                    <a:pt x="180" y="17"/>
                    <a:pt x="180" y="17"/>
                    <a:pt x="180" y="17"/>
                  </a:cubicBezTo>
                  <a:cubicBezTo>
                    <a:pt x="180" y="8"/>
                    <a:pt x="172" y="0"/>
                    <a:pt x="163" y="0"/>
                  </a:cubicBezTo>
                  <a:close/>
                  <a:moveTo>
                    <a:pt x="169" y="158"/>
                  </a:moveTo>
                  <a:cubicBezTo>
                    <a:pt x="169" y="164"/>
                    <a:pt x="164" y="169"/>
                    <a:pt x="158" y="169"/>
                  </a:cubicBezTo>
                  <a:cubicBezTo>
                    <a:pt x="23" y="169"/>
                    <a:pt x="23" y="169"/>
                    <a:pt x="23" y="169"/>
                  </a:cubicBezTo>
                  <a:cubicBezTo>
                    <a:pt x="16" y="169"/>
                    <a:pt x="11" y="164"/>
                    <a:pt x="11" y="158"/>
                  </a:cubicBezTo>
                  <a:cubicBezTo>
                    <a:pt x="11" y="45"/>
                    <a:pt x="11" y="45"/>
                    <a:pt x="11" y="45"/>
                  </a:cubicBezTo>
                  <a:cubicBezTo>
                    <a:pt x="11" y="42"/>
                    <a:pt x="14" y="39"/>
                    <a:pt x="17" y="39"/>
                  </a:cubicBezTo>
                  <a:cubicBezTo>
                    <a:pt x="23" y="39"/>
                    <a:pt x="23" y="39"/>
                    <a:pt x="23" y="39"/>
                  </a:cubicBezTo>
                  <a:cubicBezTo>
                    <a:pt x="23" y="152"/>
                    <a:pt x="23" y="152"/>
                    <a:pt x="23" y="152"/>
                  </a:cubicBezTo>
                  <a:cubicBezTo>
                    <a:pt x="23" y="155"/>
                    <a:pt x="25" y="158"/>
                    <a:pt x="28" y="158"/>
                  </a:cubicBezTo>
                  <a:cubicBezTo>
                    <a:pt x="31" y="158"/>
                    <a:pt x="34" y="155"/>
                    <a:pt x="34" y="152"/>
                  </a:cubicBezTo>
                  <a:cubicBezTo>
                    <a:pt x="34" y="17"/>
                    <a:pt x="34" y="17"/>
                    <a:pt x="34" y="17"/>
                  </a:cubicBezTo>
                  <a:cubicBezTo>
                    <a:pt x="34" y="14"/>
                    <a:pt x="36" y="11"/>
                    <a:pt x="39" y="11"/>
                  </a:cubicBezTo>
                  <a:cubicBezTo>
                    <a:pt x="163" y="11"/>
                    <a:pt x="163" y="11"/>
                    <a:pt x="163" y="11"/>
                  </a:cubicBezTo>
                  <a:cubicBezTo>
                    <a:pt x="166" y="11"/>
                    <a:pt x="169" y="14"/>
                    <a:pt x="169" y="17"/>
                  </a:cubicBezTo>
                  <a:lnTo>
                    <a:pt x="169" y="15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5024" tIns="32512" rIns="65024" bIns="32512" numCol="1" anchor="t" anchorCtr="0" compatLnSpc="1"/>
            <a:p>
              <a:endParaRPr lang="id-ID" sz="1280">
                <a:solidFill>
                  <a:prstClr val="black"/>
                </a:solidFill>
              </a:endParaRPr>
            </a:p>
          </p:txBody>
        </p:sp>
        <p:sp>
          <p:nvSpPr>
            <p:cNvPr id="128" name="Freeform 11"/>
            <p:cNvSpPr/>
            <p:nvPr/>
          </p:nvSpPr>
          <p:spPr bwMode="auto">
            <a:xfrm>
              <a:off x="6702425" y="58737"/>
              <a:ext cx="192087" cy="19050"/>
            </a:xfrm>
            <a:custGeom>
              <a:avLst/>
              <a:gdLst>
                <a:gd name="T0" fmla="*/ 3 w 50"/>
                <a:gd name="T1" fmla="*/ 5 h 5"/>
                <a:gd name="T2" fmla="*/ 48 w 50"/>
                <a:gd name="T3" fmla="*/ 5 h 5"/>
                <a:gd name="T4" fmla="*/ 50 w 50"/>
                <a:gd name="T5" fmla="*/ 2 h 5"/>
                <a:gd name="T6" fmla="*/ 48 w 50"/>
                <a:gd name="T7" fmla="*/ 0 h 5"/>
                <a:gd name="T8" fmla="*/ 3 w 50"/>
                <a:gd name="T9" fmla="*/ 0 h 5"/>
                <a:gd name="T10" fmla="*/ 0 w 50"/>
                <a:gd name="T11" fmla="*/ 2 h 5"/>
                <a:gd name="T12" fmla="*/ 3 w 50"/>
                <a:gd name="T13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0" h="5">
                  <a:moveTo>
                    <a:pt x="3" y="5"/>
                  </a:moveTo>
                  <a:cubicBezTo>
                    <a:pt x="48" y="5"/>
                    <a:pt x="48" y="5"/>
                    <a:pt x="48" y="5"/>
                  </a:cubicBezTo>
                  <a:cubicBezTo>
                    <a:pt x="49" y="5"/>
                    <a:pt x="50" y="4"/>
                    <a:pt x="50" y="2"/>
                  </a:cubicBezTo>
                  <a:cubicBezTo>
                    <a:pt x="50" y="1"/>
                    <a:pt x="49" y="0"/>
                    <a:pt x="48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4"/>
                    <a:pt x="1" y="5"/>
                    <a:pt x="3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5024" tIns="32512" rIns="65024" bIns="32512" numCol="1" anchor="t" anchorCtr="0" compatLnSpc="1"/>
            <a:p>
              <a:endParaRPr lang="id-ID" sz="1280">
                <a:solidFill>
                  <a:prstClr val="black"/>
                </a:solidFill>
              </a:endParaRPr>
            </a:p>
          </p:txBody>
        </p:sp>
        <p:sp>
          <p:nvSpPr>
            <p:cNvPr id="129" name="Freeform 12"/>
            <p:cNvSpPr/>
            <p:nvPr/>
          </p:nvSpPr>
          <p:spPr bwMode="auto">
            <a:xfrm>
              <a:off x="6702425" y="-6350"/>
              <a:ext cx="192087" cy="19050"/>
            </a:xfrm>
            <a:custGeom>
              <a:avLst/>
              <a:gdLst>
                <a:gd name="T0" fmla="*/ 3 w 50"/>
                <a:gd name="T1" fmla="*/ 5 h 5"/>
                <a:gd name="T2" fmla="*/ 48 w 50"/>
                <a:gd name="T3" fmla="*/ 5 h 5"/>
                <a:gd name="T4" fmla="*/ 50 w 50"/>
                <a:gd name="T5" fmla="*/ 2 h 5"/>
                <a:gd name="T6" fmla="*/ 48 w 50"/>
                <a:gd name="T7" fmla="*/ 0 h 5"/>
                <a:gd name="T8" fmla="*/ 3 w 50"/>
                <a:gd name="T9" fmla="*/ 0 h 5"/>
                <a:gd name="T10" fmla="*/ 0 w 50"/>
                <a:gd name="T11" fmla="*/ 2 h 5"/>
                <a:gd name="T12" fmla="*/ 3 w 50"/>
                <a:gd name="T13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0" h="5">
                  <a:moveTo>
                    <a:pt x="3" y="5"/>
                  </a:moveTo>
                  <a:cubicBezTo>
                    <a:pt x="48" y="5"/>
                    <a:pt x="48" y="5"/>
                    <a:pt x="48" y="5"/>
                  </a:cubicBezTo>
                  <a:cubicBezTo>
                    <a:pt x="49" y="5"/>
                    <a:pt x="50" y="4"/>
                    <a:pt x="50" y="2"/>
                  </a:cubicBezTo>
                  <a:cubicBezTo>
                    <a:pt x="50" y="1"/>
                    <a:pt x="49" y="0"/>
                    <a:pt x="48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4"/>
                    <a:pt x="1" y="5"/>
                    <a:pt x="3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5024" tIns="32512" rIns="65024" bIns="32512" numCol="1" anchor="t" anchorCtr="0" compatLnSpc="1"/>
            <a:p>
              <a:endParaRPr lang="id-ID" sz="1280">
                <a:solidFill>
                  <a:prstClr val="black"/>
                </a:solidFill>
              </a:endParaRPr>
            </a:p>
          </p:txBody>
        </p:sp>
        <p:sp>
          <p:nvSpPr>
            <p:cNvPr id="130" name="Freeform 13"/>
            <p:cNvSpPr/>
            <p:nvPr/>
          </p:nvSpPr>
          <p:spPr bwMode="auto">
            <a:xfrm>
              <a:off x="6702425" y="-71438"/>
              <a:ext cx="192087" cy="19050"/>
            </a:xfrm>
            <a:custGeom>
              <a:avLst/>
              <a:gdLst>
                <a:gd name="T0" fmla="*/ 3 w 50"/>
                <a:gd name="T1" fmla="*/ 5 h 5"/>
                <a:gd name="T2" fmla="*/ 48 w 50"/>
                <a:gd name="T3" fmla="*/ 5 h 5"/>
                <a:gd name="T4" fmla="*/ 50 w 50"/>
                <a:gd name="T5" fmla="*/ 3 h 5"/>
                <a:gd name="T6" fmla="*/ 48 w 50"/>
                <a:gd name="T7" fmla="*/ 0 h 5"/>
                <a:gd name="T8" fmla="*/ 3 w 50"/>
                <a:gd name="T9" fmla="*/ 0 h 5"/>
                <a:gd name="T10" fmla="*/ 0 w 50"/>
                <a:gd name="T11" fmla="*/ 3 h 5"/>
                <a:gd name="T12" fmla="*/ 3 w 50"/>
                <a:gd name="T13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0" h="5">
                  <a:moveTo>
                    <a:pt x="3" y="5"/>
                  </a:moveTo>
                  <a:cubicBezTo>
                    <a:pt x="48" y="5"/>
                    <a:pt x="48" y="5"/>
                    <a:pt x="48" y="5"/>
                  </a:cubicBezTo>
                  <a:cubicBezTo>
                    <a:pt x="49" y="5"/>
                    <a:pt x="50" y="4"/>
                    <a:pt x="50" y="3"/>
                  </a:cubicBezTo>
                  <a:cubicBezTo>
                    <a:pt x="50" y="1"/>
                    <a:pt x="49" y="0"/>
                    <a:pt x="48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5"/>
                    <a:pt x="3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5024" tIns="32512" rIns="65024" bIns="32512" numCol="1" anchor="t" anchorCtr="0" compatLnSpc="1"/>
            <a:p>
              <a:endParaRPr lang="id-ID" sz="1280">
                <a:solidFill>
                  <a:prstClr val="black"/>
                </a:solidFill>
              </a:endParaRPr>
            </a:p>
          </p:txBody>
        </p:sp>
        <p:sp>
          <p:nvSpPr>
            <p:cNvPr id="131" name="Freeform 14"/>
            <p:cNvSpPr/>
            <p:nvPr/>
          </p:nvSpPr>
          <p:spPr bwMode="auto">
            <a:xfrm>
              <a:off x="6465888" y="377825"/>
              <a:ext cx="195262" cy="23813"/>
            </a:xfrm>
            <a:custGeom>
              <a:avLst/>
              <a:gdLst>
                <a:gd name="T0" fmla="*/ 48 w 51"/>
                <a:gd name="T1" fmla="*/ 0 h 6"/>
                <a:gd name="T2" fmla="*/ 3 w 51"/>
                <a:gd name="T3" fmla="*/ 0 h 6"/>
                <a:gd name="T4" fmla="*/ 0 w 51"/>
                <a:gd name="T5" fmla="*/ 3 h 6"/>
                <a:gd name="T6" fmla="*/ 3 w 51"/>
                <a:gd name="T7" fmla="*/ 6 h 6"/>
                <a:gd name="T8" fmla="*/ 48 w 51"/>
                <a:gd name="T9" fmla="*/ 6 h 6"/>
                <a:gd name="T10" fmla="*/ 51 w 51"/>
                <a:gd name="T11" fmla="*/ 3 h 6"/>
                <a:gd name="T12" fmla="*/ 48 w 51"/>
                <a:gd name="T1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1" h="6">
                  <a:moveTo>
                    <a:pt x="48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48" y="6"/>
                    <a:pt x="48" y="6"/>
                    <a:pt x="48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1"/>
                    <a:pt x="49" y="0"/>
                    <a:pt x="4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5024" tIns="32512" rIns="65024" bIns="32512" numCol="1" anchor="t" anchorCtr="0" compatLnSpc="1"/>
            <a:p>
              <a:endParaRPr lang="id-ID" sz="1280">
                <a:solidFill>
                  <a:prstClr val="black"/>
                </a:solidFill>
              </a:endParaRPr>
            </a:p>
          </p:txBody>
        </p:sp>
        <p:sp>
          <p:nvSpPr>
            <p:cNvPr id="132" name="Freeform 15"/>
            <p:cNvSpPr/>
            <p:nvPr/>
          </p:nvSpPr>
          <p:spPr bwMode="auto">
            <a:xfrm>
              <a:off x="6465888" y="312738"/>
              <a:ext cx="195262" cy="23813"/>
            </a:xfrm>
            <a:custGeom>
              <a:avLst/>
              <a:gdLst>
                <a:gd name="T0" fmla="*/ 48 w 51"/>
                <a:gd name="T1" fmla="*/ 0 h 6"/>
                <a:gd name="T2" fmla="*/ 3 w 51"/>
                <a:gd name="T3" fmla="*/ 0 h 6"/>
                <a:gd name="T4" fmla="*/ 0 w 51"/>
                <a:gd name="T5" fmla="*/ 3 h 6"/>
                <a:gd name="T6" fmla="*/ 3 w 51"/>
                <a:gd name="T7" fmla="*/ 6 h 6"/>
                <a:gd name="T8" fmla="*/ 48 w 51"/>
                <a:gd name="T9" fmla="*/ 6 h 6"/>
                <a:gd name="T10" fmla="*/ 51 w 51"/>
                <a:gd name="T11" fmla="*/ 3 h 6"/>
                <a:gd name="T12" fmla="*/ 48 w 51"/>
                <a:gd name="T1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1" h="6">
                  <a:moveTo>
                    <a:pt x="48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48" y="6"/>
                    <a:pt x="48" y="6"/>
                    <a:pt x="48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1"/>
                    <a:pt x="49" y="0"/>
                    <a:pt x="4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5024" tIns="32512" rIns="65024" bIns="32512" numCol="1" anchor="t" anchorCtr="0" compatLnSpc="1"/>
            <a:p>
              <a:endParaRPr lang="id-ID" sz="1280">
                <a:solidFill>
                  <a:prstClr val="black"/>
                </a:solidFill>
              </a:endParaRPr>
            </a:p>
          </p:txBody>
        </p:sp>
        <p:sp>
          <p:nvSpPr>
            <p:cNvPr id="133" name="Freeform 16"/>
            <p:cNvSpPr/>
            <p:nvPr/>
          </p:nvSpPr>
          <p:spPr bwMode="auto">
            <a:xfrm>
              <a:off x="6465888" y="249238"/>
              <a:ext cx="195262" cy="22225"/>
            </a:xfrm>
            <a:custGeom>
              <a:avLst/>
              <a:gdLst>
                <a:gd name="T0" fmla="*/ 48 w 51"/>
                <a:gd name="T1" fmla="*/ 0 h 6"/>
                <a:gd name="T2" fmla="*/ 3 w 51"/>
                <a:gd name="T3" fmla="*/ 0 h 6"/>
                <a:gd name="T4" fmla="*/ 0 w 51"/>
                <a:gd name="T5" fmla="*/ 3 h 6"/>
                <a:gd name="T6" fmla="*/ 3 w 51"/>
                <a:gd name="T7" fmla="*/ 6 h 6"/>
                <a:gd name="T8" fmla="*/ 48 w 51"/>
                <a:gd name="T9" fmla="*/ 6 h 6"/>
                <a:gd name="T10" fmla="*/ 51 w 51"/>
                <a:gd name="T11" fmla="*/ 3 h 6"/>
                <a:gd name="T12" fmla="*/ 48 w 51"/>
                <a:gd name="T1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1" h="6">
                  <a:moveTo>
                    <a:pt x="48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5"/>
                    <a:pt x="1" y="6"/>
                    <a:pt x="3" y="6"/>
                  </a:cubicBezTo>
                  <a:cubicBezTo>
                    <a:pt x="48" y="6"/>
                    <a:pt x="48" y="6"/>
                    <a:pt x="48" y="6"/>
                  </a:cubicBezTo>
                  <a:cubicBezTo>
                    <a:pt x="49" y="6"/>
                    <a:pt x="51" y="5"/>
                    <a:pt x="51" y="3"/>
                  </a:cubicBezTo>
                  <a:cubicBezTo>
                    <a:pt x="51" y="1"/>
                    <a:pt x="49" y="0"/>
                    <a:pt x="4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5024" tIns="32512" rIns="65024" bIns="32512" numCol="1" anchor="t" anchorCtr="0" compatLnSpc="1"/>
            <a:p>
              <a:endParaRPr lang="id-ID" sz="1280">
                <a:solidFill>
                  <a:prstClr val="black"/>
                </a:solidFill>
              </a:endParaRPr>
            </a:p>
          </p:txBody>
        </p:sp>
        <p:sp>
          <p:nvSpPr>
            <p:cNvPr id="134" name="Freeform 17"/>
            <p:cNvSpPr/>
            <p:nvPr/>
          </p:nvSpPr>
          <p:spPr bwMode="auto">
            <a:xfrm>
              <a:off x="6702425" y="377825"/>
              <a:ext cx="195262" cy="23813"/>
            </a:xfrm>
            <a:custGeom>
              <a:avLst/>
              <a:gdLst>
                <a:gd name="T0" fmla="*/ 48 w 51"/>
                <a:gd name="T1" fmla="*/ 0 h 6"/>
                <a:gd name="T2" fmla="*/ 3 w 51"/>
                <a:gd name="T3" fmla="*/ 0 h 6"/>
                <a:gd name="T4" fmla="*/ 0 w 51"/>
                <a:gd name="T5" fmla="*/ 3 h 6"/>
                <a:gd name="T6" fmla="*/ 3 w 51"/>
                <a:gd name="T7" fmla="*/ 6 h 6"/>
                <a:gd name="T8" fmla="*/ 48 w 51"/>
                <a:gd name="T9" fmla="*/ 6 h 6"/>
                <a:gd name="T10" fmla="*/ 51 w 51"/>
                <a:gd name="T11" fmla="*/ 3 h 6"/>
                <a:gd name="T12" fmla="*/ 48 w 51"/>
                <a:gd name="T1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1" h="6">
                  <a:moveTo>
                    <a:pt x="48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48" y="6"/>
                    <a:pt x="48" y="6"/>
                    <a:pt x="48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1"/>
                    <a:pt x="49" y="0"/>
                    <a:pt x="4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5024" tIns="32512" rIns="65024" bIns="32512" numCol="1" anchor="t" anchorCtr="0" compatLnSpc="1"/>
            <a:p>
              <a:endParaRPr lang="id-ID" sz="1280">
                <a:solidFill>
                  <a:prstClr val="black"/>
                </a:solidFill>
              </a:endParaRPr>
            </a:p>
          </p:txBody>
        </p:sp>
        <p:sp>
          <p:nvSpPr>
            <p:cNvPr id="135" name="Freeform 18"/>
            <p:cNvSpPr/>
            <p:nvPr/>
          </p:nvSpPr>
          <p:spPr bwMode="auto">
            <a:xfrm>
              <a:off x="6702425" y="312738"/>
              <a:ext cx="195262" cy="23813"/>
            </a:xfrm>
            <a:custGeom>
              <a:avLst/>
              <a:gdLst>
                <a:gd name="T0" fmla="*/ 48 w 51"/>
                <a:gd name="T1" fmla="*/ 0 h 6"/>
                <a:gd name="T2" fmla="*/ 3 w 51"/>
                <a:gd name="T3" fmla="*/ 0 h 6"/>
                <a:gd name="T4" fmla="*/ 0 w 51"/>
                <a:gd name="T5" fmla="*/ 3 h 6"/>
                <a:gd name="T6" fmla="*/ 3 w 51"/>
                <a:gd name="T7" fmla="*/ 6 h 6"/>
                <a:gd name="T8" fmla="*/ 48 w 51"/>
                <a:gd name="T9" fmla="*/ 6 h 6"/>
                <a:gd name="T10" fmla="*/ 51 w 51"/>
                <a:gd name="T11" fmla="*/ 3 h 6"/>
                <a:gd name="T12" fmla="*/ 48 w 51"/>
                <a:gd name="T1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1" h="6">
                  <a:moveTo>
                    <a:pt x="48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48" y="6"/>
                    <a:pt x="48" y="6"/>
                    <a:pt x="48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1"/>
                    <a:pt x="49" y="0"/>
                    <a:pt x="4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5024" tIns="32512" rIns="65024" bIns="32512" numCol="1" anchor="t" anchorCtr="0" compatLnSpc="1"/>
            <a:p>
              <a:endParaRPr lang="id-ID" sz="1280">
                <a:solidFill>
                  <a:prstClr val="black"/>
                </a:solidFill>
              </a:endParaRPr>
            </a:p>
          </p:txBody>
        </p:sp>
        <p:sp>
          <p:nvSpPr>
            <p:cNvPr id="136" name="Freeform 19"/>
            <p:cNvSpPr/>
            <p:nvPr/>
          </p:nvSpPr>
          <p:spPr bwMode="auto">
            <a:xfrm>
              <a:off x="6702425" y="249238"/>
              <a:ext cx="195262" cy="22225"/>
            </a:xfrm>
            <a:custGeom>
              <a:avLst/>
              <a:gdLst>
                <a:gd name="T0" fmla="*/ 48 w 51"/>
                <a:gd name="T1" fmla="*/ 0 h 6"/>
                <a:gd name="T2" fmla="*/ 3 w 51"/>
                <a:gd name="T3" fmla="*/ 0 h 6"/>
                <a:gd name="T4" fmla="*/ 0 w 51"/>
                <a:gd name="T5" fmla="*/ 3 h 6"/>
                <a:gd name="T6" fmla="*/ 3 w 51"/>
                <a:gd name="T7" fmla="*/ 6 h 6"/>
                <a:gd name="T8" fmla="*/ 48 w 51"/>
                <a:gd name="T9" fmla="*/ 6 h 6"/>
                <a:gd name="T10" fmla="*/ 51 w 51"/>
                <a:gd name="T11" fmla="*/ 3 h 6"/>
                <a:gd name="T12" fmla="*/ 48 w 51"/>
                <a:gd name="T1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1" h="6">
                  <a:moveTo>
                    <a:pt x="48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5"/>
                    <a:pt x="1" y="6"/>
                    <a:pt x="3" y="6"/>
                  </a:cubicBezTo>
                  <a:cubicBezTo>
                    <a:pt x="48" y="6"/>
                    <a:pt x="48" y="6"/>
                    <a:pt x="48" y="6"/>
                  </a:cubicBezTo>
                  <a:cubicBezTo>
                    <a:pt x="49" y="6"/>
                    <a:pt x="51" y="5"/>
                    <a:pt x="51" y="3"/>
                  </a:cubicBezTo>
                  <a:cubicBezTo>
                    <a:pt x="51" y="1"/>
                    <a:pt x="49" y="0"/>
                    <a:pt x="4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5024" tIns="32512" rIns="65024" bIns="32512" numCol="1" anchor="t" anchorCtr="0" compatLnSpc="1"/>
            <a:p>
              <a:endParaRPr lang="id-ID" sz="1280">
                <a:solidFill>
                  <a:prstClr val="black"/>
                </a:solidFill>
              </a:endParaRPr>
            </a:p>
          </p:txBody>
        </p:sp>
        <p:sp>
          <p:nvSpPr>
            <p:cNvPr id="137" name="Freeform 20"/>
            <p:cNvSpPr/>
            <p:nvPr/>
          </p:nvSpPr>
          <p:spPr bwMode="auto">
            <a:xfrm>
              <a:off x="6465888" y="119062"/>
              <a:ext cx="431800" cy="22225"/>
            </a:xfrm>
            <a:custGeom>
              <a:avLst/>
              <a:gdLst>
                <a:gd name="T0" fmla="*/ 110 w 113"/>
                <a:gd name="T1" fmla="*/ 0 h 6"/>
                <a:gd name="T2" fmla="*/ 3 w 113"/>
                <a:gd name="T3" fmla="*/ 0 h 6"/>
                <a:gd name="T4" fmla="*/ 0 w 113"/>
                <a:gd name="T5" fmla="*/ 3 h 6"/>
                <a:gd name="T6" fmla="*/ 3 w 113"/>
                <a:gd name="T7" fmla="*/ 6 h 6"/>
                <a:gd name="T8" fmla="*/ 110 w 113"/>
                <a:gd name="T9" fmla="*/ 6 h 6"/>
                <a:gd name="T10" fmla="*/ 113 w 113"/>
                <a:gd name="T11" fmla="*/ 3 h 6"/>
                <a:gd name="T12" fmla="*/ 110 w 113"/>
                <a:gd name="T1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3" h="6">
                  <a:moveTo>
                    <a:pt x="110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3"/>
                  </a:cubicBezTo>
                  <a:cubicBezTo>
                    <a:pt x="0" y="5"/>
                    <a:pt x="1" y="6"/>
                    <a:pt x="3" y="6"/>
                  </a:cubicBezTo>
                  <a:cubicBezTo>
                    <a:pt x="110" y="6"/>
                    <a:pt x="110" y="6"/>
                    <a:pt x="110" y="6"/>
                  </a:cubicBezTo>
                  <a:cubicBezTo>
                    <a:pt x="111" y="6"/>
                    <a:pt x="113" y="5"/>
                    <a:pt x="113" y="3"/>
                  </a:cubicBezTo>
                  <a:cubicBezTo>
                    <a:pt x="113" y="2"/>
                    <a:pt x="111" y="0"/>
                    <a:pt x="11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5024" tIns="32512" rIns="65024" bIns="32512" numCol="1" anchor="t" anchorCtr="0" compatLnSpc="1"/>
            <a:p>
              <a:endParaRPr lang="id-ID" sz="1280">
                <a:solidFill>
                  <a:prstClr val="black"/>
                </a:solidFill>
              </a:endParaRPr>
            </a:p>
          </p:txBody>
        </p:sp>
        <p:sp>
          <p:nvSpPr>
            <p:cNvPr id="138" name="Freeform 21"/>
            <p:cNvSpPr/>
            <p:nvPr/>
          </p:nvSpPr>
          <p:spPr bwMode="auto">
            <a:xfrm>
              <a:off x="6465888" y="184150"/>
              <a:ext cx="431800" cy="22225"/>
            </a:xfrm>
            <a:custGeom>
              <a:avLst/>
              <a:gdLst>
                <a:gd name="T0" fmla="*/ 110 w 113"/>
                <a:gd name="T1" fmla="*/ 0 h 6"/>
                <a:gd name="T2" fmla="*/ 3 w 113"/>
                <a:gd name="T3" fmla="*/ 0 h 6"/>
                <a:gd name="T4" fmla="*/ 0 w 113"/>
                <a:gd name="T5" fmla="*/ 3 h 6"/>
                <a:gd name="T6" fmla="*/ 3 w 113"/>
                <a:gd name="T7" fmla="*/ 6 h 6"/>
                <a:gd name="T8" fmla="*/ 110 w 113"/>
                <a:gd name="T9" fmla="*/ 6 h 6"/>
                <a:gd name="T10" fmla="*/ 113 w 113"/>
                <a:gd name="T11" fmla="*/ 3 h 6"/>
                <a:gd name="T12" fmla="*/ 110 w 113"/>
                <a:gd name="T1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3" h="6">
                  <a:moveTo>
                    <a:pt x="110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3"/>
                  </a:cubicBezTo>
                  <a:cubicBezTo>
                    <a:pt x="0" y="5"/>
                    <a:pt x="1" y="6"/>
                    <a:pt x="3" y="6"/>
                  </a:cubicBezTo>
                  <a:cubicBezTo>
                    <a:pt x="110" y="6"/>
                    <a:pt x="110" y="6"/>
                    <a:pt x="110" y="6"/>
                  </a:cubicBezTo>
                  <a:cubicBezTo>
                    <a:pt x="111" y="6"/>
                    <a:pt x="113" y="5"/>
                    <a:pt x="113" y="3"/>
                  </a:cubicBezTo>
                  <a:cubicBezTo>
                    <a:pt x="113" y="2"/>
                    <a:pt x="111" y="0"/>
                    <a:pt x="11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5024" tIns="32512" rIns="65024" bIns="32512" numCol="1" anchor="t" anchorCtr="0" compatLnSpc="1"/>
            <a:p>
              <a:endParaRPr lang="id-ID" sz="1280">
                <a:solidFill>
                  <a:prstClr val="black"/>
                </a:solidFill>
              </a:endParaRPr>
            </a:p>
          </p:txBody>
        </p:sp>
        <p:sp>
          <p:nvSpPr>
            <p:cNvPr id="139" name="Freeform 22"/>
            <p:cNvSpPr>
              <a:spLocks noEditPoints="1"/>
            </p:cNvSpPr>
            <p:nvPr/>
          </p:nvSpPr>
          <p:spPr bwMode="auto">
            <a:xfrm>
              <a:off x="6465888" y="-112713"/>
              <a:ext cx="195262" cy="190500"/>
            </a:xfrm>
            <a:custGeom>
              <a:avLst/>
              <a:gdLst>
                <a:gd name="T0" fmla="*/ 6 w 51"/>
                <a:gd name="T1" fmla="*/ 50 h 50"/>
                <a:gd name="T2" fmla="*/ 45 w 51"/>
                <a:gd name="T3" fmla="*/ 50 h 50"/>
                <a:gd name="T4" fmla="*/ 51 w 51"/>
                <a:gd name="T5" fmla="*/ 44 h 50"/>
                <a:gd name="T6" fmla="*/ 51 w 51"/>
                <a:gd name="T7" fmla="*/ 5 h 50"/>
                <a:gd name="T8" fmla="*/ 45 w 51"/>
                <a:gd name="T9" fmla="*/ 0 h 50"/>
                <a:gd name="T10" fmla="*/ 6 w 51"/>
                <a:gd name="T11" fmla="*/ 0 h 50"/>
                <a:gd name="T12" fmla="*/ 0 w 51"/>
                <a:gd name="T13" fmla="*/ 5 h 50"/>
                <a:gd name="T14" fmla="*/ 0 w 51"/>
                <a:gd name="T15" fmla="*/ 44 h 50"/>
                <a:gd name="T16" fmla="*/ 6 w 51"/>
                <a:gd name="T17" fmla="*/ 50 h 50"/>
                <a:gd name="T18" fmla="*/ 11 w 51"/>
                <a:gd name="T19" fmla="*/ 11 h 50"/>
                <a:gd name="T20" fmla="*/ 39 w 51"/>
                <a:gd name="T21" fmla="*/ 11 h 50"/>
                <a:gd name="T22" fmla="*/ 39 w 51"/>
                <a:gd name="T23" fmla="*/ 39 h 50"/>
                <a:gd name="T24" fmla="*/ 11 w 51"/>
                <a:gd name="T25" fmla="*/ 39 h 50"/>
                <a:gd name="T26" fmla="*/ 11 w 51"/>
                <a:gd name="T27" fmla="*/ 11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1" h="50">
                  <a:moveTo>
                    <a:pt x="6" y="50"/>
                  </a:moveTo>
                  <a:cubicBezTo>
                    <a:pt x="45" y="50"/>
                    <a:pt x="45" y="50"/>
                    <a:pt x="45" y="50"/>
                  </a:cubicBezTo>
                  <a:cubicBezTo>
                    <a:pt x="48" y="50"/>
                    <a:pt x="51" y="48"/>
                    <a:pt x="51" y="44"/>
                  </a:cubicBezTo>
                  <a:cubicBezTo>
                    <a:pt x="51" y="5"/>
                    <a:pt x="51" y="5"/>
                    <a:pt x="51" y="5"/>
                  </a:cubicBezTo>
                  <a:cubicBezTo>
                    <a:pt x="51" y="2"/>
                    <a:pt x="48" y="0"/>
                    <a:pt x="45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2"/>
                    <a:pt x="0" y="5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48"/>
                    <a:pt x="3" y="50"/>
                    <a:pt x="6" y="50"/>
                  </a:cubicBezTo>
                  <a:close/>
                  <a:moveTo>
                    <a:pt x="11" y="11"/>
                  </a:moveTo>
                  <a:cubicBezTo>
                    <a:pt x="39" y="11"/>
                    <a:pt x="39" y="11"/>
                    <a:pt x="39" y="11"/>
                  </a:cubicBezTo>
                  <a:cubicBezTo>
                    <a:pt x="39" y="39"/>
                    <a:pt x="39" y="39"/>
                    <a:pt x="39" y="39"/>
                  </a:cubicBezTo>
                  <a:cubicBezTo>
                    <a:pt x="11" y="39"/>
                    <a:pt x="11" y="39"/>
                    <a:pt x="11" y="39"/>
                  </a:cubicBezTo>
                  <a:lnTo>
                    <a:pt x="11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5024" tIns="32512" rIns="65024" bIns="32512" numCol="1" anchor="t" anchorCtr="0" compatLnSpc="1"/>
            <a:p>
              <a:endParaRPr lang="id-ID" sz="1280">
                <a:solidFill>
                  <a:prstClr val="black"/>
                </a:solidFill>
              </a:endParaRPr>
            </a:p>
          </p:txBody>
        </p:sp>
      </p:grpSp>
      <p:sp>
        <p:nvSpPr>
          <p:cNvPr id="140" name="Freeform 26"/>
          <p:cNvSpPr>
            <a:spLocks noEditPoints="1"/>
          </p:cNvSpPr>
          <p:nvPr/>
        </p:nvSpPr>
        <p:spPr bwMode="auto">
          <a:xfrm>
            <a:off x="4684431" y="1777332"/>
            <a:ext cx="395422" cy="384085"/>
          </a:xfrm>
          <a:custGeom>
            <a:avLst/>
            <a:gdLst>
              <a:gd name="T0" fmla="*/ 188 w 263"/>
              <a:gd name="T1" fmla="*/ 0 h 256"/>
              <a:gd name="T2" fmla="*/ 111 w 263"/>
              <a:gd name="T3" fmla="*/ 54 h 256"/>
              <a:gd name="T4" fmla="*/ 111 w 263"/>
              <a:gd name="T5" fmla="*/ 55 h 256"/>
              <a:gd name="T6" fmla="*/ 28 w 263"/>
              <a:gd name="T7" fmla="*/ 138 h 256"/>
              <a:gd name="T8" fmla="*/ 1 w 263"/>
              <a:gd name="T9" fmla="*/ 220 h 256"/>
              <a:gd name="T10" fmla="*/ 28 w 263"/>
              <a:gd name="T11" fmla="*/ 256 h 256"/>
              <a:gd name="T12" fmla="*/ 105 w 263"/>
              <a:gd name="T13" fmla="*/ 237 h 256"/>
              <a:gd name="T14" fmla="*/ 241 w 263"/>
              <a:gd name="T15" fmla="*/ 105 h 256"/>
              <a:gd name="T16" fmla="*/ 128 w 263"/>
              <a:gd name="T17" fmla="*/ 190 h 256"/>
              <a:gd name="T18" fmla="*/ 198 w 263"/>
              <a:gd name="T19" fmla="*/ 94 h 256"/>
              <a:gd name="T20" fmla="*/ 190 w 263"/>
              <a:gd name="T21" fmla="*/ 134 h 256"/>
              <a:gd name="T22" fmla="*/ 128 w 263"/>
              <a:gd name="T23" fmla="*/ 196 h 256"/>
              <a:gd name="T24" fmla="*/ 118 w 263"/>
              <a:gd name="T25" fmla="*/ 162 h 256"/>
              <a:gd name="T26" fmla="*/ 91 w 263"/>
              <a:gd name="T27" fmla="*/ 136 h 256"/>
              <a:gd name="T28" fmla="*/ 184 w 263"/>
              <a:gd name="T29" fmla="*/ 72 h 256"/>
              <a:gd name="T30" fmla="*/ 118 w 263"/>
              <a:gd name="T31" fmla="*/ 162 h 256"/>
              <a:gd name="T32" fmla="*/ 61 w 263"/>
              <a:gd name="T33" fmla="*/ 128 h 256"/>
              <a:gd name="T34" fmla="*/ 159 w 263"/>
              <a:gd name="T35" fmla="*/ 57 h 256"/>
              <a:gd name="T36" fmla="*/ 33 w 263"/>
              <a:gd name="T37" fmla="*/ 239 h 256"/>
              <a:gd name="T38" fmla="*/ 16 w 263"/>
              <a:gd name="T39" fmla="*/ 228 h 256"/>
              <a:gd name="T40" fmla="*/ 25 w 263"/>
              <a:gd name="T41" fmla="*/ 193 h 256"/>
              <a:gd name="T42" fmla="*/ 63 w 263"/>
              <a:gd name="T43" fmla="*/ 231 h 256"/>
              <a:gd name="T44" fmla="*/ 71 w 263"/>
              <a:gd name="T45" fmla="*/ 229 h 256"/>
              <a:gd name="T46" fmla="*/ 27 w 263"/>
              <a:gd name="T47" fmla="*/ 185 h 256"/>
              <a:gd name="T48" fmla="*/ 39 w 263"/>
              <a:gd name="T49" fmla="*/ 150 h 256"/>
              <a:gd name="T50" fmla="*/ 103 w 263"/>
              <a:gd name="T51" fmla="*/ 220 h 256"/>
              <a:gd name="T52" fmla="*/ 71 w 263"/>
              <a:gd name="T53" fmla="*/ 229 h 256"/>
              <a:gd name="T54" fmla="*/ 216 w 263"/>
              <a:gd name="T55" fmla="*/ 108 h 256"/>
              <a:gd name="T56" fmla="*/ 196 w 263"/>
              <a:gd name="T57" fmla="*/ 60 h 256"/>
              <a:gd name="T58" fmla="*/ 162 w 263"/>
              <a:gd name="T59" fmla="*/ 26 h 256"/>
              <a:gd name="T60" fmla="*/ 224 w 263"/>
              <a:gd name="T61" fmla="*/ 32 h 256"/>
              <a:gd name="T62" fmla="*/ 230 w 263"/>
              <a:gd name="T63" fmla="*/ 94 h 2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263" h="256">
                <a:moveTo>
                  <a:pt x="235" y="21"/>
                </a:moveTo>
                <a:cubicBezTo>
                  <a:pt x="222" y="8"/>
                  <a:pt x="205" y="0"/>
                  <a:pt x="188" y="0"/>
                </a:cubicBezTo>
                <a:cubicBezTo>
                  <a:pt x="173" y="0"/>
                  <a:pt x="160" y="5"/>
                  <a:pt x="150" y="15"/>
                </a:cubicBezTo>
                <a:cubicBezTo>
                  <a:pt x="111" y="54"/>
                  <a:pt x="111" y="54"/>
                  <a:pt x="111" y="54"/>
                </a:cubicBezTo>
                <a:cubicBezTo>
                  <a:pt x="111" y="54"/>
                  <a:pt x="111" y="54"/>
                  <a:pt x="111" y="55"/>
                </a:cubicBezTo>
                <a:cubicBezTo>
                  <a:pt x="111" y="55"/>
                  <a:pt x="111" y="55"/>
                  <a:pt x="111" y="55"/>
                </a:cubicBezTo>
                <a:cubicBezTo>
                  <a:pt x="111" y="55"/>
                  <a:pt x="111" y="55"/>
                  <a:pt x="111" y="55"/>
                </a:cubicBezTo>
                <a:cubicBezTo>
                  <a:pt x="28" y="138"/>
                  <a:pt x="28" y="138"/>
                  <a:pt x="28" y="138"/>
                </a:cubicBezTo>
                <a:cubicBezTo>
                  <a:pt x="24" y="142"/>
                  <a:pt x="22" y="147"/>
                  <a:pt x="20" y="152"/>
                </a:cubicBezTo>
                <a:cubicBezTo>
                  <a:pt x="1" y="220"/>
                  <a:pt x="1" y="220"/>
                  <a:pt x="1" y="220"/>
                </a:cubicBezTo>
                <a:cubicBezTo>
                  <a:pt x="1" y="220"/>
                  <a:pt x="0" y="225"/>
                  <a:pt x="0" y="228"/>
                </a:cubicBezTo>
                <a:cubicBezTo>
                  <a:pt x="0" y="243"/>
                  <a:pt x="13" y="256"/>
                  <a:pt x="28" y="256"/>
                </a:cubicBezTo>
                <a:cubicBezTo>
                  <a:pt x="31" y="256"/>
                  <a:pt x="37" y="255"/>
                  <a:pt x="37" y="255"/>
                </a:cubicBezTo>
                <a:cubicBezTo>
                  <a:pt x="105" y="237"/>
                  <a:pt x="105" y="237"/>
                  <a:pt x="105" y="237"/>
                </a:cubicBezTo>
                <a:cubicBezTo>
                  <a:pt x="110" y="235"/>
                  <a:pt x="115" y="232"/>
                  <a:pt x="119" y="229"/>
                </a:cubicBezTo>
                <a:cubicBezTo>
                  <a:pt x="241" y="105"/>
                  <a:pt x="241" y="105"/>
                  <a:pt x="241" y="105"/>
                </a:cubicBezTo>
                <a:cubicBezTo>
                  <a:pt x="263" y="83"/>
                  <a:pt x="261" y="46"/>
                  <a:pt x="235" y="21"/>
                </a:cubicBezTo>
                <a:close/>
                <a:moveTo>
                  <a:pt x="128" y="190"/>
                </a:moveTo>
                <a:cubicBezTo>
                  <a:pt x="127" y="183"/>
                  <a:pt x="125" y="176"/>
                  <a:pt x="122" y="169"/>
                </a:cubicBezTo>
                <a:cubicBezTo>
                  <a:pt x="198" y="94"/>
                  <a:pt x="198" y="94"/>
                  <a:pt x="198" y="94"/>
                </a:cubicBezTo>
                <a:cubicBezTo>
                  <a:pt x="203" y="108"/>
                  <a:pt x="200" y="124"/>
                  <a:pt x="190" y="134"/>
                </a:cubicBezTo>
                <a:cubicBezTo>
                  <a:pt x="190" y="134"/>
                  <a:pt x="190" y="134"/>
                  <a:pt x="190" y="134"/>
                </a:cubicBezTo>
                <a:cubicBezTo>
                  <a:pt x="190" y="134"/>
                  <a:pt x="190" y="134"/>
                  <a:pt x="190" y="134"/>
                </a:cubicBezTo>
                <a:cubicBezTo>
                  <a:pt x="128" y="196"/>
                  <a:pt x="128" y="196"/>
                  <a:pt x="128" y="196"/>
                </a:cubicBezTo>
                <a:cubicBezTo>
                  <a:pt x="128" y="194"/>
                  <a:pt x="128" y="192"/>
                  <a:pt x="128" y="190"/>
                </a:cubicBezTo>
                <a:close/>
                <a:moveTo>
                  <a:pt x="118" y="162"/>
                </a:moveTo>
                <a:cubicBezTo>
                  <a:pt x="115" y="157"/>
                  <a:pt x="112" y="152"/>
                  <a:pt x="108" y="148"/>
                </a:cubicBezTo>
                <a:cubicBezTo>
                  <a:pt x="103" y="143"/>
                  <a:pt x="97" y="140"/>
                  <a:pt x="91" y="136"/>
                </a:cubicBezTo>
                <a:cubicBezTo>
                  <a:pt x="168" y="60"/>
                  <a:pt x="168" y="60"/>
                  <a:pt x="168" y="60"/>
                </a:cubicBezTo>
                <a:cubicBezTo>
                  <a:pt x="174" y="63"/>
                  <a:pt x="179" y="66"/>
                  <a:pt x="184" y="72"/>
                </a:cubicBezTo>
                <a:cubicBezTo>
                  <a:pt x="189" y="76"/>
                  <a:pt x="192" y="81"/>
                  <a:pt x="195" y="86"/>
                </a:cubicBezTo>
                <a:lnTo>
                  <a:pt x="118" y="162"/>
                </a:lnTo>
                <a:close/>
                <a:moveTo>
                  <a:pt x="84" y="133"/>
                </a:moveTo>
                <a:cubicBezTo>
                  <a:pt x="76" y="130"/>
                  <a:pt x="69" y="128"/>
                  <a:pt x="61" y="128"/>
                </a:cubicBezTo>
                <a:cubicBezTo>
                  <a:pt x="123" y="66"/>
                  <a:pt x="123" y="66"/>
                  <a:pt x="123" y="66"/>
                </a:cubicBezTo>
                <a:cubicBezTo>
                  <a:pt x="132" y="56"/>
                  <a:pt x="146" y="54"/>
                  <a:pt x="159" y="57"/>
                </a:cubicBezTo>
                <a:lnTo>
                  <a:pt x="84" y="133"/>
                </a:lnTo>
                <a:close/>
                <a:moveTo>
                  <a:pt x="33" y="239"/>
                </a:moveTo>
                <a:cubicBezTo>
                  <a:pt x="32" y="239"/>
                  <a:pt x="30" y="240"/>
                  <a:pt x="28" y="240"/>
                </a:cubicBezTo>
                <a:cubicBezTo>
                  <a:pt x="21" y="240"/>
                  <a:pt x="16" y="235"/>
                  <a:pt x="16" y="228"/>
                </a:cubicBezTo>
                <a:cubicBezTo>
                  <a:pt x="16" y="227"/>
                  <a:pt x="17" y="224"/>
                  <a:pt x="17" y="224"/>
                </a:cubicBezTo>
                <a:cubicBezTo>
                  <a:pt x="25" y="193"/>
                  <a:pt x="25" y="193"/>
                  <a:pt x="25" y="193"/>
                </a:cubicBezTo>
                <a:cubicBezTo>
                  <a:pt x="34" y="193"/>
                  <a:pt x="44" y="196"/>
                  <a:pt x="52" y="204"/>
                </a:cubicBezTo>
                <a:cubicBezTo>
                  <a:pt x="60" y="212"/>
                  <a:pt x="64" y="222"/>
                  <a:pt x="63" y="231"/>
                </a:cubicBezTo>
                <a:lnTo>
                  <a:pt x="33" y="239"/>
                </a:lnTo>
                <a:close/>
                <a:moveTo>
                  <a:pt x="71" y="229"/>
                </a:moveTo>
                <a:cubicBezTo>
                  <a:pt x="71" y="218"/>
                  <a:pt x="66" y="207"/>
                  <a:pt x="58" y="198"/>
                </a:cubicBezTo>
                <a:cubicBezTo>
                  <a:pt x="49" y="190"/>
                  <a:pt x="38" y="185"/>
                  <a:pt x="27" y="185"/>
                </a:cubicBezTo>
                <a:cubicBezTo>
                  <a:pt x="35" y="156"/>
                  <a:pt x="35" y="156"/>
                  <a:pt x="35" y="156"/>
                </a:cubicBezTo>
                <a:cubicBezTo>
                  <a:pt x="36" y="154"/>
                  <a:pt x="37" y="152"/>
                  <a:pt x="39" y="150"/>
                </a:cubicBezTo>
                <a:cubicBezTo>
                  <a:pt x="55" y="139"/>
                  <a:pt x="79" y="142"/>
                  <a:pt x="96" y="160"/>
                </a:cubicBezTo>
                <a:cubicBezTo>
                  <a:pt x="115" y="178"/>
                  <a:pt x="117" y="204"/>
                  <a:pt x="103" y="220"/>
                </a:cubicBezTo>
                <a:cubicBezTo>
                  <a:pt x="103" y="221"/>
                  <a:pt x="102" y="221"/>
                  <a:pt x="101" y="221"/>
                </a:cubicBezTo>
                <a:lnTo>
                  <a:pt x="71" y="229"/>
                </a:lnTo>
                <a:close/>
                <a:moveTo>
                  <a:pt x="230" y="94"/>
                </a:moveTo>
                <a:cubicBezTo>
                  <a:pt x="216" y="108"/>
                  <a:pt x="216" y="108"/>
                  <a:pt x="216" y="108"/>
                </a:cubicBezTo>
                <a:cubicBezTo>
                  <a:pt x="216" y="106"/>
                  <a:pt x="216" y="104"/>
                  <a:pt x="216" y="102"/>
                </a:cubicBezTo>
                <a:cubicBezTo>
                  <a:pt x="215" y="87"/>
                  <a:pt x="207" y="72"/>
                  <a:pt x="196" y="60"/>
                </a:cubicBezTo>
                <a:cubicBezTo>
                  <a:pt x="183" y="47"/>
                  <a:pt x="165" y="40"/>
                  <a:pt x="148" y="40"/>
                </a:cubicBezTo>
                <a:cubicBezTo>
                  <a:pt x="162" y="26"/>
                  <a:pt x="162" y="26"/>
                  <a:pt x="162" y="26"/>
                </a:cubicBezTo>
                <a:cubicBezTo>
                  <a:pt x="168" y="20"/>
                  <a:pt x="177" y="16"/>
                  <a:pt x="188" y="16"/>
                </a:cubicBezTo>
                <a:cubicBezTo>
                  <a:pt x="200" y="16"/>
                  <a:pt x="214" y="22"/>
                  <a:pt x="224" y="32"/>
                </a:cubicBezTo>
                <a:cubicBezTo>
                  <a:pt x="233" y="41"/>
                  <a:pt x="239" y="53"/>
                  <a:pt x="240" y="65"/>
                </a:cubicBezTo>
                <a:cubicBezTo>
                  <a:pt x="241" y="76"/>
                  <a:pt x="237" y="87"/>
                  <a:pt x="230" y="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8572" tIns="34286" rIns="68572" bIns="34286" numCol="1" anchor="t" anchorCtr="0" compatLnSpc="1"/>
          <a:p>
            <a:endParaRPr lang="id-ID" sz="1280">
              <a:solidFill>
                <a:prstClr val="black"/>
              </a:solidFill>
            </a:endParaRPr>
          </a:p>
        </p:txBody>
      </p:sp>
      <p:grpSp>
        <p:nvGrpSpPr>
          <p:cNvPr id="20" name="Group 140"/>
          <p:cNvGrpSpPr/>
          <p:nvPr/>
        </p:nvGrpSpPr>
        <p:grpSpPr>
          <a:xfrm>
            <a:off x="5797771" y="2230424"/>
            <a:ext cx="349005" cy="397604"/>
            <a:chOff x="6980238" y="-342900"/>
            <a:chExt cx="1150937" cy="1311275"/>
          </a:xfrm>
          <a:solidFill>
            <a:schemeClr val="bg1"/>
          </a:solidFill>
        </p:grpSpPr>
        <p:sp>
          <p:nvSpPr>
            <p:cNvPr id="142" name="Freeform 30"/>
            <p:cNvSpPr>
              <a:spLocks noEditPoints="1"/>
            </p:cNvSpPr>
            <p:nvPr/>
          </p:nvSpPr>
          <p:spPr bwMode="auto">
            <a:xfrm>
              <a:off x="6980238" y="-342900"/>
              <a:ext cx="1150937" cy="1311275"/>
            </a:xfrm>
            <a:custGeom>
              <a:avLst/>
              <a:gdLst>
                <a:gd name="T0" fmla="*/ 152 w 304"/>
                <a:gd name="T1" fmla="*/ 0 h 347"/>
                <a:gd name="T2" fmla="*/ 0 w 304"/>
                <a:gd name="T3" fmla="*/ 71 h 347"/>
                <a:gd name="T4" fmla="*/ 0 w 304"/>
                <a:gd name="T5" fmla="*/ 277 h 347"/>
                <a:gd name="T6" fmla="*/ 152 w 304"/>
                <a:gd name="T7" fmla="*/ 347 h 347"/>
                <a:gd name="T8" fmla="*/ 304 w 304"/>
                <a:gd name="T9" fmla="*/ 277 h 347"/>
                <a:gd name="T10" fmla="*/ 304 w 304"/>
                <a:gd name="T11" fmla="*/ 71 h 347"/>
                <a:gd name="T12" fmla="*/ 152 w 304"/>
                <a:gd name="T13" fmla="*/ 0 h 347"/>
                <a:gd name="T14" fmla="*/ 282 w 304"/>
                <a:gd name="T15" fmla="*/ 277 h 347"/>
                <a:gd name="T16" fmla="*/ 152 w 304"/>
                <a:gd name="T17" fmla="*/ 326 h 347"/>
                <a:gd name="T18" fmla="*/ 22 w 304"/>
                <a:gd name="T19" fmla="*/ 277 h 347"/>
                <a:gd name="T20" fmla="*/ 22 w 304"/>
                <a:gd name="T21" fmla="*/ 236 h 347"/>
                <a:gd name="T22" fmla="*/ 152 w 304"/>
                <a:gd name="T23" fmla="*/ 271 h 347"/>
                <a:gd name="T24" fmla="*/ 282 w 304"/>
                <a:gd name="T25" fmla="*/ 236 h 347"/>
                <a:gd name="T26" fmla="*/ 282 w 304"/>
                <a:gd name="T27" fmla="*/ 277 h 347"/>
                <a:gd name="T28" fmla="*/ 282 w 304"/>
                <a:gd name="T29" fmla="*/ 212 h 347"/>
                <a:gd name="T30" fmla="*/ 282 w 304"/>
                <a:gd name="T31" fmla="*/ 212 h 347"/>
                <a:gd name="T32" fmla="*/ 282 w 304"/>
                <a:gd name="T33" fmla="*/ 212 h 347"/>
                <a:gd name="T34" fmla="*/ 152 w 304"/>
                <a:gd name="T35" fmla="*/ 261 h 347"/>
                <a:gd name="T36" fmla="*/ 22 w 304"/>
                <a:gd name="T37" fmla="*/ 212 h 347"/>
                <a:gd name="T38" fmla="*/ 22 w 304"/>
                <a:gd name="T39" fmla="*/ 212 h 347"/>
                <a:gd name="T40" fmla="*/ 22 w 304"/>
                <a:gd name="T41" fmla="*/ 212 h 347"/>
                <a:gd name="T42" fmla="*/ 22 w 304"/>
                <a:gd name="T43" fmla="*/ 171 h 347"/>
                <a:gd name="T44" fmla="*/ 152 w 304"/>
                <a:gd name="T45" fmla="*/ 206 h 347"/>
                <a:gd name="T46" fmla="*/ 282 w 304"/>
                <a:gd name="T47" fmla="*/ 171 h 347"/>
                <a:gd name="T48" fmla="*/ 282 w 304"/>
                <a:gd name="T49" fmla="*/ 212 h 347"/>
                <a:gd name="T50" fmla="*/ 282 w 304"/>
                <a:gd name="T51" fmla="*/ 147 h 347"/>
                <a:gd name="T52" fmla="*/ 282 w 304"/>
                <a:gd name="T53" fmla="*/ 147 h 347"/>
                <a:gd name="T54" fmla="*/ 282 w 304"/>
                <a:gd name="T55" fmla="*/ 147 h 347"/>
                <a:gd name="T56" fmla="*/ 152 w 304"/>
                <a:gd name="T57" fmla="*/ 195 h 347"/>
                <a:gd name="T58" fmla="*/ 22 w 304"/>
                <a:gd name="T59" fmla="*/ 147 h 347"/>
                <a:gd name="T60" fmla="*/ 22 w 304"/>
                <a:gd name="T61" fmla="*/ 147 h 347"/>
                <a:gd name="T62" fmla="*/ 22 w 304"/>
                <a:gd name="T63" fmla="*/ 147 h 347"/>
                <a:gd name="T64" fmla="*/ 22 w 304"/>
                <a:gd name="T65" fmla="*/ 109 h 347"/>
                <a:gd name="T66" fmla="*/ 152 w 304"/>
                <a:gd name="T67" fmla="*/ 141 h 347"/>
                <a:gd name="T68" fmla="*/ 282 w 304"/>
                <a:gd name="T69" fmla="*/ 109 h 347"/>
                <a:gd name="T70" fmla="*/ 282 w 304"/>
                <a:gd name="T71" fmla="*/ 147 h 347"/>
                <a:gd name="T72" fmla="*/ 152 w 304"/>
                <a:gd name="T73" fmla="*/ 119 h 347"/>
                <a:gd name="T74" fmla="*/ 22 w 304"/>
                <a:gd name="T75" fmla="*/ 71 h 347"/>
                <a:gd name="T76" fmla="*/ 152 w 304"/>
                <a:gd name="T77" fmla="*/ 22 h 347"/>
                <a:gd name="T78" fmla="*/ 282 w 304"/>
                <a:gd name="T79" fmla="*/ 71 h 347"/>
                <a:gd name="T80" fmla="*/ 152 w 304"/>
                <a:gd name="T81" fmla="*/ 119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04" h="347">
                  <a:moveTo>
                    <a:pt x="152" y="0"/>
                  </a:moveTo>
                  <a:cubicBezTo>
                    <a:pt x="79" y="0"/>
                    <a:pt x="0" y="22"/>
                    <a:pt x="0" y="71"/>
                  </a:cubicBezTo>
                  <a:cubicBezTo>
                    <a:pt x="0" y="277"/>
                    <a:pt x="0" y="277"/>
                    <a:pt x="0" y="277"/>
                  </a:cubicBezTo>
                  <a:cubicBezTo>
                    <a:pt x="0" y="325"/>
                    <a:pt x="79" y="347"/>
                    <a:pt x="152" y="347"/>
                  </a:cubicBezTo>
                  <a:cubicBezTo>
                    <a:pt x="225" y="347"/>
                    <a:pt x="304" y="325"/>
                    <a:pt x="304" y="277"/>
                  </a:cubicBezTo>
                  <a:cubicBezTo>
                    <a:pt x="304" y="71"/>
                    <a:pt x="304" y="71"/>
                    <a:pt x="304" y="71"/>
                  </a:cubicBezTo>
                  <a:cubicBezTo>
                    <a:pt x="304" y="22"/>
                    <a:pt x="225" y="0"/>
                    <a:pt x="152" y="0"/>
                  </a:cubicBezTo>
                  <a:close/>
                  <a:moveTo>
                    <a:pt x="282" y="277"/>
                  </a:moveTo>
                  <a:cubicBezTo>
                    <a:pt x="282" y="304"/>
                    <a:pt x="224" y="326"/>
                    <a:pt x="152" y="326"/>
                  </a:cubicBezTo>
                  <a:cubicBezTo>
                    <a:pt x="80" y="326"/>
                    <a:pt x="22" y="304"/>
                    <a:pt x="22" y="277"/>
                  </a:cubicBezTo>
                  <a:cubicBezTo>
                    <a:pt x="22" y="236"/>
                    <a:pt x="22" y="236"/>
                    <a:pt x="22" y="236"/>
                  </a:cubicBezTo>
                  <a:cubicBezTo>
                    <a:pt x="44" y="259"/>
                    <a:pt x="98" y="271"/>
                    <a:pt x="152" y="271"/>
                  </a:cubicBezTo>
                  <a:cubicBezTo>
                    <a:pt x="206" y="271"/>
                    <a:pt x="260" y="259"/>
                    <a:pt x="282" y="236"/>
                  </a:cubicBezTo>
                  <a:lnTo>
                    <a:pt x="282" y="277"/>
                  </a:lnTo>
                  <a:close/>
                  <a:moveTo>
                    <a:pt x="282" y="212"/>
                  </a:moveTo>
                  <a:cubicBezTo>
                    <a:pt x="282" y="212"/>
                    <a:pt x="282" y="212"/>
                    <a:pt x="282" y="212"/>
                  </a:cubicBezTo>
                  <a:cubicBezTo>
                    <a:pt x="282" y="212"/>
                    <a:pt x="282" y="212"/>
                    <a:pt x="282" y="212"/>
                  </a:cubicBezTo>
                  <a:cubicBezTo>
                    <a:pt x="282" y="239"/>
                    <a:pt x="224" y="261"/>
                    <a:pt x="152" y="261"/>
                  </a:cubicBezTo>
                  <a:cubicBezTo>
                    <a:pt x="80" y="261"/>
                    <a:pt x="22" y="239"/>
                    <a:pt x="22" y="212"/>
                  </a:cubicBezTo>
                  <a:cubicBezTo>
                    <a:pt x="22" y="212"/>
                    <a:pt x="22" y="212"/>
                    <a:pt x="22" y="212"/>
                  </a:cubicBezTo>
                  <a:cubicBezTo>
                    <a:pt x="22" y="212"/>
                    <a:pt x="22" y="212"/>
                    <a:pt x="22" y="212"/>
                  </a:cubicBezTo>
                  <a:cubicBezTo>
                    <a:pt x="22" y="171"/>
                    <a:pt x="22" y="171"/>
                    <a:pt x="22" y="171"/>
                  </a:cubicBezTo>
                  <a:cubicBezTo>
                    <a:pt x="44" y="194"/>
                    <a:pt x="98" y="206"/>
                    <a:pt x="152" y="206"/>
                  </a:cubicBezTo>
                  <a:cubicBezTo>
                    <a:pt x="206" y="206"/>
                    <a:pt x="260" y="194"/>
                    <a:pt x="282" y="171"/>
                  </a:cubicBezTo>
                  <a:lnTo>
                    <a:pt x="282" y="212"/>
                  </a:lnTo>
                  <a:close/>
                  <a:moveTo>
                    <a:pt x="282" y="147"/>
                  </a:moveTo>
                  <a:cubicBezTo>
                    <a:pt x="282" y="147"/>
                    <a:pt x="282" y="147"/>
                    <a:pt x="282" y="147"/>
                  </a:cubicBezTo>
                  <a:cubicBezTo>
                    <a:pt x="282" y="147"/>
                    <a:pt x="282" y="147"/>
                    <a:pt x="282" y="147"/>
                  </a:cubicBezTo>
                  <a:cubicBezTo>
                    <a:pt x="282" y="174"/>
                    <a:pt x="224" y="195"/>
                    <a:pt x="152" y="195"/>
                  </a:cubicBezTo>
                  <a:cubicBezTo>
                    <a:pt x="80" y="195"/>
                    <a:pt x="22" y="174"/>
                    <a:pt x="22" y="147"/>
                  </a:cubicBezTo>
                  <a:cubicBezTo>
                    <a:pt x="22" y="147"/>
                    <a:pt x="22" y="147"/>
                    <a:pt x="22" y="147"/>
                  </a:cubicBezTo>
                  <a:cubicBezTo>
                    <a:pt x="22" y="147"/>
                    <a:pt x="22" y="147"/>
                    <a:pt x="22" y="147"/>
                  </a:cubicBezTo>
                  <a:cubicBezTo>
                    <a:pt x="22" y="109"/>
                    <a:pt x="22" y="109"/>
                    <a:pt x="22" y="109"/>
                  </a:cubicBezTo>
                  <a:cubicBezTo>
                    <a:pt x="50" y="131"/>
                    <a:pt x="102" y="141"/>
                    <a:pt x="152" y="141"/>
                  </a:cubicBezTo>
                  <a:cubicBezTo>
                    <a:pt x="202" y="141"/>
                    <a:pt x="254" y="131"/>
                    <a:pt x="282" y="109"/>
                  </a:cubicBezTo>
                  <a:lnTo>
                    <a:pt x="282" y="147"/>
                  </a:lnTo>
                  <a:close/>
                  <a:moveTo>
                    <a:pt x="152" y="119"/>
                  </a:moveTo>
                  <a:cubicBezTo>
                    <a:pt x="80" y="119"/>
                    <a:pt x="22" y="98"/>
                    <a:pt x="22" y="71"/>
                  </a:cubicBezTo>
                  <a:cubicBezTo>
                    <a:pt x="22" y="44"/>
                    <a:pt x="80" y="22"/>
                    <a:pt x="152" y="22"/>
                  </a:cubicBezTo>
                  <a:cubicBezTo>
                    <a:pt x="224" y="22"/>
                    <a:pt x="282" y="44"/>
                    <a:pt x="282" y="71"/>
                  </a:cubicBezTo>
                  <a:cubicBezTo>
                    <a:pt x="282" y="98"/>
                    <a:pt x="224" y="119"/>
                    <a:pt x="152" y="1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5024" tIns="32512" rIns="65024" bIns="32512" numCol="1" anchor="t" anchorCtr="0" compatLnSpc="1"/>
            <a:p>
              <a:endParaRPr lang="id-ID" sz="1280">
                <a:solidFill>
                  <a:prstClr val="black"/>
                </a:solidFill>
              </a:endParaRPr>
            </a:p>
          </p:txBody>
        </p:sp>
        <p:sp>
          <p:nvSpPr>
            <p:cNvPr id="143" name="Oval 31"/>
            <p:cNvSpPr>
              <a:spLocks noChangeArrowheads="1"/>
            </p:cNvSpPr>
            <p:nvPr/>
          </p:nvSpPr>
          <p:spPr bwMode="auto">
            <a:xfrm>
              <a:off x="7885113" y="681038"/>
              <a:ext cx="82550" cy="841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5024" tIns="32512" rIns="65024" bIns="32512" numCol="1" anchor="t" anchorCtr="0" compatLnSpc="1"/>
            <a:p>
              <a:endParaRPr lang="id-ID" sz="1280">
                <a:solidFill>
                  <a:prstClr val="black"/>
                </a:solidFill>
              </a:endParaRPr>
            </a:p>
          </p:txBody>
        </p:sp>
        <p:sp>
          <p:nvSpPr>
            <p:cNvPr id="144" name="Oval 32"/>
            <p:cNvSpPr>
              <a:spLocks noChangeArrowheads="1"/>
            </p:cNvSpPr>
            <p:nvPr/>
          </p:nvSpPr>
          <p:spPr bwMode="auto">
            <a:xfrm>
              <a:off x="7885113" y="434975"/>
              <a:ext cx="82550" cy="841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5024" tIns="32512" rIns="65024" bIns="32512" numCol="1" anchor="t" anchorCtr="0" compatLnSpc="1"/>
            <a:p>
              <a:endParaRPr lang="id-ID" sz="1280">
                <a:solidFill>
                  <a:prstClr val="black"/>
                </a:solidFill>
              </a:endParaRPr>
            </a:p>
          </p:txBody>
        </p:sp>
        <p:sp>
          <p:nvSpPr>
            <p:cNvPr id="145" name="Oval 33"/>
            <p:cNvSpPr>
              <a:spLocks noChangeArrowheads="1"/>
            </p:cNvSpPr>
            <p:nvPr/>
          </p:nvSpPr>
          <p:spPr bwMode="auto">
            <a:xfrm>
              <a:off x="7885113" y="190500"/>
              <a:ext cx="82550" cy="825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5024" tIns="32512" rIns="65024" bIns="32512" numCol="1" anchor="t" anchorCtr="0" compatLnSpc="1"/>
            <a:p>
              <a:endParaRPr lang="id-ID" sz="1280">
                <a:solidFill>
                  <a:prstClr val="black"/>
                </a:solidFill>
              </a:endParaRPr>
            </a:p>
          </p:txBody>
        </p:sp>
      </p:grpSp>
      <p:grpSp>
        <p:nvGrpSpPr>
          <p:cNvPr id="21" name="Group 145"/>
          <p:cNvGrpSpPr/>
          <p:nvPr/>
        </p:nvGrpSpPr>
        <p:grpSpPr>
          <a:xfrm>
            <a:off x="5792292" y="3357192"/>
            <a:ext cx="470403" cy="470377"/>
            <a:chOff x="5899150" y="-1111250"/>
            <a:chExt cx="2832101" cy="2832100"/>
          </a:xfrm>
          <a:solidFill>
            <a:schemeClr val="bg1"/>
          </a:solidFill>
        </p:grpSpPr>
        <p:sp>
          <p:nvSpPr>
            <p:cNvPr id="147" name="Freeform 37"/>
            <p:cNvSpPr>
              <a:spLocks noEditPoints="1"/>
            </p:cNvSpPr>
            <p:nvPr/>
          </p:nvSpPr>
          <p:spPr bwMode="auto">
            <a:xfrm>
              <a:off x="5899150" y="-1111250"/>
              <a:ext cx="2832101" cy="2832100"/>
            </a:xfrm>
            <a:custGeom>
              <a:avLst/>
              <a:gdLst>
                <a:gd name="T0" fmla="*/ 499 w 752"/>
                <a:gd name="T1" fmla="*/ 68 h 752"/>
                <a:gd name="T2" fmla="*/ 68 w 752"/>
                <a:gd name="T3" fmla="*/ 253 h 752"/>
                <a:gd name="T4" fmla="*/ 253 w 752"/>
                <a:gd name="T5" fmla="*/ 684 h 752"/>
                <a:gd name="T6" fmla="*/ 684 w 752"/>
                <a:gd name="T7" fmla="*/ 499 h 752"/>
                <a:gd name="T8" fmla="*/ 499 w 752"/>
                <a:gd name="T9" fmla="*/ 68 h 752"/>
                <a:gd name="T10" fmla="*/ 268 w 752"/>
                <a:gd name="T11" fmla="*/ 646 h 752"/>
                <a:gd name="T12" fmla="*/ 106 w 752"/>
                <a:gd name="T13" fmla="*/ 268 h 752"/>
                <a:gd name="T14" fmla="*/ 484 w 752"/>
                <a:gd name="T15" fmla="*/ 106 h 752"/>
                <a:gd name="T16" fmla="*/ 646 w 752"/>
                <a:gd name="T17" fmla="*/ 484 h 752"/>
                <a:gd name="T18" fmla="*/ 268 w 752"/>
                <a:gd name="T19" fmla="*/ 646 h 7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52" h="752">
                  <a:moveTo>
                    <a:pt x="499" y="68"/>
                  </a:moveTo>
                  <a:cubicBezTo>
                    <a:pt x="329" y="0"/>
                    <a:pt x="136" y="82"/>
                    <a:pt x="68" y="253"/>
                  </a:cubicBezTo>
                  <a:cubicBezTo>
                    <a:pt x="0" y="423"/>
                    <a:pt x="82" y="616"/>
                    <a:pt x="253" y="684"/>
                  </a:cubicBezTo>
                  <a:cubicBezTo>
                    <a:pt x="423" y="752"/>
                    <a:pt x="616" y="670"/>
                    <a:pt x="684" y="499"/>
                  </a:cubicBezTo>
                  <a:cubicBezTo>
                    <a:pt x="752" y="329"/>
                    <a:pt x="670" y="136"/>
                    <a:pt x="499" y="68"/>
                  </a:cubicBezTo>
                  <a:close/>
                  <a:moveTo>
                    <a:pt x="268" y="646"/>
                  </a:moveTo>
                  <a:cubicBezTo>
                    <a:pt x="119" y="586"/>
                    <a:pt x="47" y="417"/>
                    <a:pt x="106" y="268"/>
                  </a:cubicBezTo>
                  <a:cubicBezTo>
                    <a:pt x="166" y="119"/>
                    <a:pt x="335" y="47"/>
                    <a:pt x="484" y="106"/>
                  </a:cubicBezTo>
                  <a:cubicBezTo>
                    <a:pt x="633" y="166"/>
                    <a:pt x="705" y="335"/>
                    <a:pt x="646" y="484"/>
                  </a:cubicBezTo>
                  <a:cubicBezTo>
                    <a:pt x="586" y="633"/>
                    <a:pt x="417" y="705"/>
                    <a:pt x="268" y="6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5024" tIns="32512" rIns="65024" bIns="32512" numCol="1" anchor="t" anchorCtr="0" compatLnSpc="1"/>
            <a:p>
              <a:endParaRPr lang="id-ID" sz="1280">
                <a:solidFill>
                  <a:prstClr val="black"/>
                </a:solidFill>
              </a:endParaRPr>
            </a:p>
          </p:txBody>
        </p:sp>
        <p:sp>
          <p:nvSpPr>
            <p:cNvPr id="148" name="Freeform 38"/>
            <p:cNvSpPr>
              <a:spLocks noEditPoints="1"/>
            </p:cNvSpPr>
            <p:nvPr/>
          </p:nvSpPr>
          <p:spPr bwMode="auto">
            <a:xfrm>
              <a:off x="7137400" y="127000"/>
              <a:ext cx="354013" cy="354013"/>
            </a:xfrm>
            <a:custGeom>
              <a:avLst/>
              <a:gdLst>
                <a:gd name="T0" fmla="*/ 62 w 94"/>
                <a:gd name="T1" fmla="*/ 9 h 94"/>
                <a:gd name="T2" fmla="*/ 9 w 94"/>
                <a:gd name="T3" fmla="*/ 32 h 94"/>
                <a:gd name="T4" fmla="*/ 32 w 94"/>
                <a:gd name="T5" fmla="*/ 86 h 94"/>
                <a:gd name="T6" fmla="*/ 86 w 94"/>
                <a:gd name="T7" fmla="*/ 62 h 94"/>
                <a:gd name="T8" fmla="*/ 62 w 94"/>
                <a:gd name="T9" fmla="*/ 9 h 94"/>
                <a:gd name="T10" fmla="*/ 39 w 94"/>
                <a:gd name="T11" fmla="*/ 66 h 94"/>
                <a:gd name="T12" fmla="*/ 28 w 94"/>
                <a:gd name="T13" fmla="*/ 39 h 94"/>
                <a:gd name="T14" fmla="*/ 55 w 94"/>
                <a:gd name="T15" fmla="*/ 28 h 94"/>
                <a:gd name="T16" fmla="*/ 66 w 94"/>
                <a:gd name="T17" fmla="*/ 55 h 94"/>
                <a:gd name="T18" fmla="*/ 39 w 94"/>
                <a:gd name="T19" fmla="*/ 66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4" h="94">
                  <a:moveTo>
                    <a:pt x="62" y="9"/>
                  </a:moveTo>
                  <a:cubicBezTo>
                    <a:pt x="41" y="0"/>
                    <a:pt x="17" y="10"/>
                    <a:pt x="9" y="32"/>
                  </a:cubicBezTo>
                  <a:cubicBezTo>
                    <a:pt x="0" y="53"/>
                    <a:pt x="10" y="77"/>
                    <a:pt x="32" y="86"/>
                  </a:cubicBezTo>
                  <a:cubicBezTo>
                    <a:pt x="53" y="94"/>
                    <a:pt x="77" y="84"/>
                    <a:pt x="86" y="62"/>
                  </a:cubicBezTo>
                  <a:cubicBezTo>
                    <a:pt x="94" y="41"/>
                    <a:pt x="84" y="17"/>
                    <a:pt x="62" y="9"/>
                  </a:cubicBezTo>
                  <a:close/>
                  <a:moveTo>
                    <a:pt x="39" y="66"/>
                  </a:moveTo>
                  <a:cubicBezTo>
                    <a:pt x="29" y="62"/>
                    <a:pt x="24" y="50"/>
                    <a:pt x="28" y="39"/>
                  </a:cubicBezTo>
                  <a:cubicBezTo>
                    <a:pt x="32" y="29"/>
                    <a:pt x="44" y="24"/>
                    <a:pt x="55" y="28"/>
                  </a:cubicBezTo>
                  <a:cubicBezTo>
                    <a:pt x="65" y="32"/>
                    <a:pt x="71" y="44"/>
                    <a:pt x="66" y="55"/>
                  </a:cubicBezTo>
                  <a:cubicBezTo>
                    <a:pt x="62" y="65"/>
                    <a:pt x="50" y="71"/>
                    <a:pt x="39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5024" tIns="32512" rIns="65024" bIns="32512" numCol="1" anchor="t" anchorCtr="0" compatLnSpc="1"/>
            <a:p>
              <a:endParaRPr lang="id-ID" sz="1280">
                <a:solidFill>
                  <a:prstClr val="black"/>
                </a:solidFill>
              </a:endParaRPr>
            </a:p>
          </p:txBody>
        </p:sp>
        <p:sp>
          <p:nvSpPr>
            <p:cNvPr id="149" name="Freeform 39"/>
            <p:cNvSpPr>
              <a:spLocks noEditPoints="1"/>
            </p:cNvSpPr>
            <p:nvPr/>
          </p:nvSpPr>
          <p:spPr bwMode="auto">
            <a:xfrm>
              <a:off x="6783388" y="-225425"/>
              <a:ext cx="1062038" cy="1060450"/>
            </a:xfrm>
            <a:custGeom>
              <a:avLst/>
              <a:gdLst>
                <a:gd name="T0" fmla="*/ 187 w 282"/>
                <a:gd name="T1" fmla="*/ 25 h 282"/>
                <a:gd name="T2" fmla="*/ 25 w 282"/>
                <a:gd name="T3" fmla="*/ 95 h 282"/>
                <a:gd name="T4" fmla="*/ 95 w 282"/>
                <a:gd name="T5" fmla="*/ 257 h 282"/>
                <a:gd name="T6" fmla="*/ 257 w 282"/>
                <a:gd name="T7" fmla="*/ 187 h 282"/>
                <a:gd name="T8" fmla="*/ 187 w 282"/>
                <a:gd name="T9" fmla="*/ 25 h 282"/>
                <a:gd name="T10" fmla="*/ 110 w 282"/>
                <a:gd name="T11" fmla="*/ 218 h 282"/>
                <a:gd name="T12" fmla="*/ 64 w 282"/>
                <a:gd name="T13" fmla="*/ 110 h 282"/>
                <a:gd name="T14" fmla="*/ 172 w 282"/>
                <a:gd name="T15" fmla="*/ 64 h 282"/>
                <a:gd name="T16" fmla="*/ 218 w 282"/>
                <a:gd name="T17" fmla="*/ 172 h 282"/>
                <a:gd name="T18" fmla="*/ 110 w 282"/>
                <a:gd name="T19" fmla="*/ 218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2" h="282">
                  <a:moveTo>
                    <a:pt x="187" y="25"/>
                  </a:moveTo>
                  <a:cubicBezTo>
                    <a:pt x="123" y="0"/>
                    <a:pt x="51" y="31"/>
                    <a:pt x="25" y="95"/>
                  </a:cubicBezTo>
                  <a:cubicBezTo>
                    <a:pt x="0" y="159"/>
                    <a:pt x="31" y="231"/>
                    <a:pt x="95" y="257"/>
                  </a:cubicBezTo>
                  <a:cubicBezTo>
                    <a:pt x="159" y="282"/>
                    <a:pt x="231" y="251"/>
                    <a:pt x="257" y="187"/>
                  </a:cubicBezTo>
                  <a:cubicBezTo>
                    <a:pt x="282" y="123"/>
                    <a:pt x="251" y="51"/>
                    <a:pt x="187" y="25"/>
                  </a:cubicBezTo>
                  <a:close/>
                  <a:moveTo>
                    <a:pt x="110" y="218"/>
                  </a:moveTo>
                  <a:cubicBezTo>
                    <a:pt x="68" y="201"/>
                    <a:pt x="47" y="153"/>
                    <a:pt x="64" y="110"/>
                  </a:cubicBezTo>
                  <a:cubicBezTo>
                    <a:pt x="81" y="68"/>
                    <a:pt x="129" y="47"/>
                    <a:pt x="172" y="64"/>
                  </a:cubicBezTo>
                  <a:cubicBezTo>
                    <a:pt x="214" y="81"/>
                    <a:pt x="235" y="129"/>
                    <a:pt x="218" y="172"/>
                  </a:cubicBezTo>
                  <a:cubicBezTo>
                    <a:pt x="201" y="214"/>
                    <a:pt x="153" y="235"/>
                    <a:pt x="110" y="2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5024" tIns="32512" rIns="65024" bIns="32512" numCol="1" anchor="t" anchorCtr="0" compatLnSpc="1"/>
            <a:p>
              <a:endParaRPr lang="id-ID" sz="1280">
                <a:solidFill>
                  <a:prstClr val="black"/>
                </a:solidFill>
              </a:endParaRPr>
            </a:p>
          </p:txBody>
        </p:sp>
        <p:sp>
          <p:nvSpPr>
            <p:cNvPr id="150" name="Freeform 40"/>
            <p:cNvSpPr/>
            <p:nvPr/>
          </p:nvSpPr>
          <p:spPr bwMode="auto">
            <a:xfrm>
              <a:off x="7499350" y="477838"/>
              <a:ext cx="403225" cy="411163"/>
            </a:xfrm>
            <a:custGeom>
              <a:avLst/>
              <a:gdLst>
                <a:gd name="T0" fmla="*/ 105 w 107"/>
                <a:gd name="T1" fmla="*/ 16 h 109"/>
                <a:gd name="T2" fmla="*/ 99 w 107"/>
                <a:gd name="T3" fmla="*/ 2 h 109"/>
                <a:gd name="T4" fmla="*/ 86 w 107"/>
                <a:gd name="T5" fmla="*/ 8 h 109"/>
                <a:gd name="T6" fmla="*/ 86 w 107"/>
                <a:gd name="T7" fmla="*/ 8 h 109"/>
                <a:gd name="T8" fmla="*/ 8 w 107"/>
                <a:gd name="T9" fmla="*/ 88 h 109"/>
                <a:gd name="T10" fmla="*/ 3 w 107"/>
                <a:gd name="T11" fmla="*/ 101 h 109"/>
                <a:gd name="T12" fmla="*/ 16 w 107"/>
                <a:gd name="T13" fmla="*/ 107 h 109"/>
                <a:gd name="T14" fmla="*/ 17 w 107"/>
                <a:gd name="T15" fmla="*/ 106 h 109"/>
                <a:gd name="T16" fmla="*/ 105 w 107"/>
                <a:gd name="T17" fmla="*/ 1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7" h="109">
                  <a:moveTo>
                    <a:pt x="105" y="16"/>
                  </a:moveTo>
                  <a:cubicBezTo>
                    <a:pt x="107" y="10"/>
                    <a:pt x="105" y="4"/>
                    <a:pt x="99" y="2"/>
                  </a:cubicBezTo>
                  <a:cubicBezTo>
                    <a:pt x="94" y="0"/>
                    <a:pt x="88" y="3"/>
                    <a:pt x="86" y="8"/>
                  </a:cubicBezTo>
                  <a:cubicBezTo>
                    <a:pt x="86" y="8"/>
                    <a:pt x="86" y="8"/>
                    <a:pt x="86" y="8"/>
                  </a:cubicBezTo>
                  <a:cubicBezTo>
                    <a:pt x="71" y="45"/>
                    <a:pt x="42" y="73"/>
                    <a:pt x="8" y="88"/>
                  </a:cubicBezTo>
                  <a:cubicBezTo>
                    <a:pt x="3" y="90"/>
                    <a:pt x="0" y="96"/>
                    <a:pt x="3" y="101"/>
                  </a:cubicBezTo>
                  <a:cubicBezTo>
                    <a:pt x="5" y="106"/>
                    <a:pt x="11" y="109"/>
                    <a:pt x="16" y="107"/>
                  </a:cubicBezTo>
                  <a:cubicBezTo>
                    <a:pt x="17" y="107"/>
                    <a:pt x="17" y="106"/>
                    <a:pt x="17" y="106"/>
                  </a:cubicBezTo>
                  <a:cubicBezTo>
                    <a:pt x="56" y="89"/>
                    <a:pt x="88" y="58"/>
                    <a:pt x="105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5024" tIns="32512" rIns="65024" bIns="32512" numCol="1" anchor="t" anchorCtr="0" compatLnSpc="1"/>
            <a:p>
              <a:endParaRPr lang="id-ID" sz="1280">
                <a:solidFill>
                  <a:prstClr val="black"/>
                </a:solidFill>
              </a:endParaRPr>
            </a:p>
          </p:txBody>
        </p:sp>
        <p:sp>
          <p:nvSpPr>
            <p:cNvPr id="151" name="Freeform 41"/>
            <p:cNvSpPr/>
            <p:nvPr/>
          </p:nvSpPr>
          <p:spPr bwMode="auto">
            <a:xfrm>
              <a:off x="7623175" y="595313"/>
              <a:ext cx="569913" cy="579438"/>
            </a:xfrm>
            <a:custGeom>
              <a:avLst/>
              <a:gdLst>
                <a:gd name="T0" fmla="*/ 143 w 151"/>
                <a:gd name="T1" fmla="*/ 2 h 154"/>
                <a:gd name="T2" fmla="*/ 130 w 151"/>
                <a:gd name="T3" fmla="*/ 8 h 154"/>
                <a:gd name="T4" fmla="*/ 8 w 151"/>
                <a:gd name="T5" fmla="*/ 133 h 154"/>
                <a:gd name="T6" fmla="*/ 2 w 151"/>
                <a:gd name="T7" fmla="*/ 146 h 154"/>
                <a:gd name="T8" fmla="*/ 16 w 151"/>
                <a:gd name="T9" fmla="*/ 152 h 154"/>
                <a:gd name="T10" fmla="*/ 17 w 151"/>
                <a:gd name="T11" fmla="*/ 151 h 154"/>
                <a:gd name="T12" fmla="*/ 149 w 151"/>
                <a:gd name="T13" fmla="*/ 16 h 154"/>
                <a:gd name="T14" fmla="*/ 143 w 151"/>
                <a:gd name="T15" fmla="*/ 2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1" h="154">
                  <a:moveTo>
                    <a:pt x="143" y="2"/>
                  </a:moveTo>
                  <a:cubicBezTo>
                    <a:pt x="138" y="0"/>
                    <a:pt x="132" y="3"/>
                    <a:pt x="130" y="8"/>
                  </a:cubicBezTo>
                  <a:cubicBezTo>
                    <a:pt x="106" y="66"/>
                    <a:pt x="61" y="110"/>
                    <a:pt x="8" y="133"/>
                  </a:cubicBezTo>
                  <a:cubicBezTo>
                    <a:pt x="3" y="135"/>
                    <a:pt x="0" y="141"/>
                    <a:pt x="2" y="146"/>
                  </a:cubicBezTo>
                  <a:cubicBezTo>
                    <a:pt x="5" y="152"/>
                    <a:pt x="11" y="154"/>
                    <a:pt x="16" y="152"/>
                  </a:cubicBezTo>
                  <a:cubicBezTo>
                    <a:pt x="16" y="152"/>
                    <a:pt x="16" y="152"/>
                    <a:pt x="17" y="151"/>
                  </a:cubicBezTo>
                  <a:cubicBezTo>
                    <a:pt x="75" y="126"/>
                    <a:pt x="124" y="79"/>
                    <a:pt x="149" y="16"/>
                  </a:cubicBezTo>
                  <a:cubicBezTo>
                    <a:pt x="151" y="10"/>
                    <a:pt x="149" y="4"/>
                    <a:pt x="14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5024" tIns="32512" rIns="65024" bIns="32512" numCol="1" anchor="t" anchorCtr="0" compatLnSpc="1"/>
            <a:p>
              <a:endParaRPr lang="id-ID" sz="1280">
                <a:solidFill>
                  <a:prstClr val="black"/>
                </a:solidFill>
              </a:endParaRPr>
            </a:p>
          </p:txBody>
        </p:sp>
        <p:sp>
          <p:nvSpPr>
            <p:cNvPr id="152" name="Freeform 42"/>
            <p:cNvSpPr/>
            <p:nvPr/>
          </p:nvSpPr>
          <p:spPr bwMode="auto">
            <a:xfrm>
              <a:off x="7562850" y="538163"/>
              <a:ext cx="485775" cy="493713"/>
            </a:xfrm>
            <a:custGeom>
              <a:avLst/>
              <a:gdLst>
                <a:gd name="T0" fmla="*/ 121 w 129"/>
                <a:gd name="T1" fmla="*/ 2 h 131"/>
                <a:gd name="T2" fmla="*/ 107 w 129"/>
                <a:gd name="T3" fmla="*/ 7 h 131"/>
                <a:gd name="T4" fmla="*/ 7 w 129"/>
                <a:gd name="T5" fmla="*/ 110 h 131"/>
                <a:gd name="T6" fmla="*/ 7 w 129"/>
                <a:gd name="T7" fmla="*/ 110 h 131"/>
                <a:gd name="T8" fmla="*/ 2 w 129"/>
                <a:gd name="T9" fmla="*/ 123 h 131"/>
                <a:gd name="T10" fmla="*/ 16 w 129"/>
                <a:gd name="T11" fmla="*/ 129 h 131"/>
                <a:gd name="T12" fmla="*/ 16 w 129"/>
                <a:gd name="T13" fmla="*/ 128 h 131"/>
                <a:gd name="T14" fmla="*/ 127 w 129"/>
                <a:gd name="T15" fmla="*/ 15 h 131"/>
                <a:gd name="T16" fmla="*/ 121 w 129"/>
                <a:gd name="T17" fmla="*/ 2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9" h="131">
                  <a:moveTo>
                    <a:pt x="121" y="2"/>
                  </a:moveTo>
                  <a:cubicBezTo>
                    <a:pt x="115" y="0"/>
                    <a:pt x="109" y="2"/>
                    <a:pt x="107" y="7"/>
                  </a:cubicBezTo>
                  <a:cubicBezTo>
                    <a:pt x="88" y="55"/>
                    <a:pt x="51" y="91"/>
                    <a:pt x="7" y="110"/>
                  </a:cubicBezTo>
                  <a:cubicBezTo>
                    <a:pt x="7" y="110"/>
                    <a:pt x="7" y="110"/>
                    <a:pt x="7" y="110"/>
                  </a:cubicBezTo>
                  <a:cubicBezTo>
                    <a:pt x="2" y="112"/>
                    <a:pt x="0" y="118"/>
                    <a:pt x="2" y="123"/>
                  </a:cubicBezTo>
                  <a:cubicBezTo>
                    <a:pt x="4" y="129"/>
                    <a:pt x="10" y="131"/>
                    <a:pt x="16" y="129"/>
                  </a:cubicBezTo>
                  <a:cubicBezTo>
                    <a:pt x="16" y="129"/>
                    <a:pt x="16" y="128"/>
                    <a:pt x="16" y="128"/>
                  </a:cubicBezTo>
                  <a:cubicBezTo>
                    <a:pt x="65" y="107"/>
                    <a:pt x="105" y="68"/>
                    <a:pt x="127" y="15"/>
                  </a:cubicBezTo>
                  <a:cubicBezTo>
                    <a:pt x="129" y="10"/>
                    <a:pt x="126" y="4"/>
                    <a:pt x="12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5024" tIns="32512" rIns="65024" bIns="32512" numCol="1" anchor="t" anchorCtr="0" compatLnSpc="1"/>
            <a:p>
              <a:endParaRPr lang="id-ID" sz="1280">
                <a:solidFill>
                  <a:prstClr val="black"/>
                </a:solidFill>
              </a:endParaRPr>
            </a:p>
          </p:txBody>
        </p:sp>
        <p:sp>
          <p:nvSpPr>
            <p:cNvPr id="153" name="Freeform 43"/>
            <p:cNvSpPr/>
            <p:nvPr/>
          </p:nvSpPr>
          <p:spPr bwMode="auto">
            <a:xfrm>
              <a:off x="6727825" y="-279400"/>
              <a:ext cx="401638" cy="411163"/>
            </a:xfrm>
            <a:custGeom>
              <a:avLst/>
              <a:gdLst>
                <a:gd name="T0" fmla="*/ 104 w 107"/>
                <a:gd name="T1" fmla="*/ 8 h 109"/>
                <a:gd name="T2" fmla="*/ 91 w 107"/>
                <a:gd name="T3" fmla="*/ 2 h 109"/>
                <a:gd name="T4" fmla="*/ 90 w 107"/>
                <a:gd name="T5" fmla="*/ 3 h 109"/>
                <a:gd name="T6" fmla="*/ 2 w 107"/>
                <a:gd name="T7" fmla="*/ 93 h 109"/>
                <a:gd name="T8" fmla="*/ 2 w 107"/>
                <a:gd name="T9" fmla="*/ 93 h 109"/>
                <a:gd name="T10" fmla="*/ 8 w 107"/>
                <a:gd name="T11" fmla="*/ 107 h 109"/>
                <a:gd name="T12" fmla="*/ 21 w 107"/>
                <a:gd name="T13" fmla="*/ 101 h 109"/>
                <a:gd name="T14" fmla="*/ 21 w 107"/>
                <a:gd name="T15" fmla="*/ 101 h 109"/>
                <a:gd name="T16" fmla="*/ 99 w 107"/>
                <a:gd name="T17" fmla="*/ 22 h 109"/>
                <a:gd name="T18" fmla="*/ 104 w 107"/>
                <a:gd name="T19" fmla="*/ 8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7" h="109">
                  <a:moveTo>
                    <a:pt x="104" y="8"/>
                  </a:moveTo>
                  <a:cubicBezTo>
                    <a:pt x="102" y="3"/>
                    <a:pt x="96" y="0"/>
                    <a:pt x="91" y="2"/>
                  </a:cubicBezTo>
                  <a:cubicBezTo>
                    <a:pt x="91" y="3"/>
                    <a:pt x="90" y="3"/>
                    <a:pt x="90" y="3"/>
                  </a:cubicBezTo>
                  <a:cubicBezTo>
                    <a:pt x="51" y="20"/>
                    <a:pt x="19" y="51"/>
                    <a:pt x="2" y="93"/>
                  </a:cubicBezTo>
                  <a:cubicBezTo>
                    <a:pt x="2" y="93"/>
                    <a:pt x="2" y="93"/>
                    <a:pt x="2" y="93"/>
                  </a:cubicBezTo>
                  <a:cubicBezTo>
                    <a:pt x="0" y="99"/>
                    <a:pt x="2" y="105"/>
                    <a:pt x="8" y="107"/>
                  </a:cubicBezTo>
                  <a:cubicBezTo>
                    <a:pt x="13" y="109"/>
                    <a:pt x="19" y="106"/>
                    <a:pt x="21" y="101"/>
                  </a:cubicBezTo>
                  <a:cubicBezTo>
                    <a:pt x="21" y="101"/>
                    <a:pt x="21" y="101"/>
                    <a:pt x="21" y="101"/>
                  </a:cubicBezTo>
                  <a:cubicBezTo>
                    <a:pt x="36" y="64"/>
                    <a:pt x="65" y="36"/>
                    <a:pt x="99" y="22"/>
                  </a:cubicBezTo>
                  <a:cubicBezTo>
                    <a:pt x="104" y="19"/>
                    <a:pt x="107" y="13"/>
                    <a:pt x="104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5024" tIns="32512" rIns="65024" bIns="32512" numCol="1" anchor="t" anchorCtr="0" compatLnSpc="1"/>
            <a:p>
              <a:endParaRPr lang="id-ID" sz="1280">
                <a:solidFill>
                  <a:prstClr val="black"/>
                </a:solidFill>
              </a:endParaRPr>
            </a:p>
          </p:txBody>
        </p:sp>
        <p:sp>
          <p:nvSpPr>
            <p:cNvPr id="154" name="Freeform 44"/>
            <p:cNvSpPr/>
            <p:nvPr/>
          </p:nvSpPr>
          <p:spPr bwMode="auto">
            <a:xfrm>
              <a:off x="6437313" y="-565150"/>
              <a:ext cx="568325" cy="579438"/>
            </a:xfrm>
            <a:custGeom>
              <a:avLst/>
              <a:gdLst>
                <a:gd name="T0" fmla="*/ 149 w 151"/>
                <a:gd name="T1" fmla="*/ 8 h 154"/>
                <a:gd name="T2" fmla="*/ 135 w 151"/>
                <a:gd name="T3" fmla="*/ 2 h 154"/>
                <a:gd name="T4" fmla="*/ 134 w 151"/>
                <a:gd name="T5" fmla="*/ 3 h 154"/>
                <a:gd name="T6" fmla="*/ 2 w 151"/>
                <a:gd name="T7" fmla="*/ 138 h 154"/>
                <a:gd name="T8" fmla="*/ 8 w 151"/>
                <a:gd name="T9" fmla="*/ 152 h 154"/>
                <a:gd name="T10" fmla="*/ 21 w 151"/>
                <a:gd name="T11" fmla="*/ 146 h 154"/>
                <a:gd name="T12" fmla="*/ 143 w 151"/>
                <a:gd name="T13" fmla="*/ 21 h 154"/>
                <a:gd name="T14" fmla="*/ 149 w 151"/>
                <a:gd name="T15" fmla="*/ 8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1" h="154">
                  <a:moveTo>
                    <a:pt x="149" y="8"/>
                  </a:moveTo>
                  <a:cubicBezTo>
                    <a:pt x="146" y="2"/>
                    <a:pt x="140" y="0"/>
                    <a:pt x="135" y="2"/>
                  </a:cubicBezTo>
                  <a:cubicBezTo>
                    <a:pt x="135" y="2"/>
                    <a:pt x="135" y="2"/>
                    <a:pt x="134" y="3"/>
                  </a:cubicBezTo>
                  <a:cubicBezTo>
                    <a:pt x="76" y="28"/>
                    <a:pt x="27" y="75"/>
                    <a:pt x="2" y="138"/>
                  </a:cubicBezTo>
                  <a:cubicBezTo>
                    <a:pt x="0" y="144"/>
                    <a:pt x="2" y="150"/>
                    <a:pt x="8" y="152"/>
                  </a:cubicBezTo>
                  <a:cubicBezTo>
                    <a:pt x="13" y="154"/>
                    <a:pt x="19" y="152"/>
                    <a:pt x="21" y="146"/>
                  </a:cubicBezTo>
                  <a:cubicBezTo>
                    <a:pt x="45" y="88"/>
                    <a:pt x="90" y="44"/>
                    <a:pt x="143" y="21"/>
                  </a:cubicBezTo>
                  <a:cubicBezTo>
                    <a:pt x="148" y="19"/>
                    <a:pt x="151" y="13"/>
                    <a:pt x="149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5024" tIns="32512" rIns="65024" bIns="32512" numCol="1" anchor="t" anchorCtr="0" compatLnSpc="1"/>
            <a:p>
              <a:endParaRPr lang="id-ID" sz="1280">
                <a:solidFill>
                  <a:prstClr val="black"/>
                </a:solidFill>
              </a:endParaRPr>
            </a:p>
          </p:txBody>
        </p:sp>
        <p:sp>
          <p:nvSpPr>
            <p:cNvPr id="155" name="Freeform 45"/>
            <p:cNvSpPr/>
            <p:nvPr/>
          </p:nvSpPr>
          <p:spPr bwMode="auto">
            <a:xfrm>
              <a:off x="6580188" y="-422275"/>
              <a:ext cx="485775" cy="496888"/>
            </a:xfrm>
            <a:custGeom>
              <a:avLst/>
              <a:gdLst>
                <a:gd name="T0" fmla="*/ 122 w 129"/>
                <a:gd name="T1" fmla="*/ 21 h 132"/>
                <a:gd name="T2" fmla="*/ 127 w 129"/>
                <a:gd name="T3" fmla="*/ 8 h 132"/>
                <a:gd name="T4" fmla="*/ 113 w 129"/>
                <a:gd name="T5" fmla="*/ 2 h 132"/>
                <a:gd name="T6" fmla="*/ 113 w 129"/>
                <a:gd name="T7" fmla="*/ 3 h 132"/>
                <a:gd name="T8" fmla="*/ 2 w 129"/>
                <a:gd name="T9" fmla="*/ 116 h 132"/>
                <a:gd name="T10" fmla="*/ 8 w 129"/>
                <a:gd name="T11" fmla="*/ 129 h 132"/>
                <a:gd name="T12" fmla="*/ 22 w 129"/>
                <a:gd name="T13" fmla="*/ 124 h 132"/>
                <a:gd name="T14" fmla="*/ 122 w 129"/>
                <a:gd name="T15" fmla="*/ 21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9" h="132">
                  <a:moveTo>
                    <a:pt x="122" y="21"/>
                  </a:moveTo>
                  <a:cubicBezTo>
                    <a:pt x="127" y="19"/>
                    <a:pt x="129" y="13"/>
                    <a:pt x="127" y="8"/>
                  </a:cubicBezTo>
                  <a:cubicBezTo>
                    <a:pt x="125" y="2"/>
                    <a:pt x="119" y="0"/>
                    <a:pt x="113" y="2"/>
                  </a:cubicBezTo>
                  <a:cubicBezTo>
                    <a:pt x="113" y="2"/>
                    <a:pt x="113" y="3"/>
                    <a:pt x="113" y="3"/>
                  </a:cubicBezTo>
                  <a:cubicBezTo>
                    <a:pt x="64" y="24"/>
                    <a:pt x="24" y="63"/>
                    <a:pt x="2" y="116"/>
                  </a:cubicBezTo>
                  <a:cubicBezTo>
                    <a:pt x="0" y="121"/>
                    <a:pt x="3" y="127"/>
                    <a:pt x="8" y="129"/>
                  </a:cubicBezTo>
                  <a:cubicBezTo>
                    <a:pt x="14" y="132"/>
                    <a:pt x="20" y="129"/>
                    <a:pt x="22" y="124"/>
                  </a:cubicBezTo>
                  <a:cubicBezTo>
                    <a:pt x="41" y="76"/>
                    <a:pt x="78" y="40"/>
                    <a:pt x="122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5024" tIns="32512" rIns="65024" bIns="32512" numCol="1" anchor="t" anchorCtr="0" compatLnSpc="1"/>
            <a:p>
              <a:endParaRPr lang="id-ID" sz="1280">
                <a:solidFill>
                  <a:prstClr val="black"/>
                </a:solidFill>
              </a:endParaRPr>
            </a:p>
          </p:txBody>
        </p:sp>
      </p:grpSp>
      <p:grpSp>
        <p:nvGrpSpPr>
          <p:cNvPr id="22" name="Group 101"/>
          <p:cNvGrpSpPr/>
          <p:nvPr/>
        </p:nvGrpSpPr>
        <p:grpSpPr>
          <a:xfrm>
            <a:off x="5516837" y="994744"/>
            <a:ext cx="208235" cy="207602"/>
            <a:chOff x="2138511" y="2464802"/>
            <a:chExt cx="354012" cy="352956"/>
          </a:xfrm>
          <a:solidFill>
            <a:schemeClr val="accent4"/>
          </a:solidFill>
        </p:grpSpPr>
        <p:sp>
          <p:nvSpPr>
            <p:cNvPr id="100" name="Oval 102"/>
            <p:cNvSpPr>
              <a:spLocks noChangeArrowheads="1"/>
            </p:cNvSpPr>
            <p:nvPr/>
          </p:nvSpPr>
          <p:spPr bwMode="auto">
            <a:xfrm>
              <a:off x="2229830" y="2555417"/>
              <a:ext cx="171376" cy="17172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5024" tIns="32512" rIns="65024" bIns="32512" numCol="1" anchor="t" anchorCtr="0" compatLnSpc="1"/>
            <a:p>
              <a:endParaRPr lang="id-ID" sz="1280">
                <a:solidFill>
                  <a:prstClr val="black"/>
                </a:solidFill>
              </a:endParaRPr>
            </a:p>
          </p:txBody>
        </p:sp>
        <p:sp>
          <p:nvSpPr>
            <p:cNvPr id="101" name="Freeform 103"/>
            <p:cNvSpPr>
              <a:spLocks noEditPoints="1"/>
            </p:cNvSpPr>
            <p:nvPr/>
          </p:nvSpPr>
          <p:spPr bwMode="auto">
            <a:xfrm>
              <a:off x="2138511" y="2464802"/>
              <a:ext cx="354012" cy="352956"/>
            </a:xfrm>
            <a:custGeom>
              <a:avLst/>
              <a:gdLst>
                <a:gd name="T0" fmla="*/ 212 w 423"/>
                <a:gd name="T1" fmla="*/ 0 h 424"/>
                <a:gd name="T2" fmla="*/ 0 w 423"/>
                <a:gd name="T3" fmla="*/ 212 h 424"/>
                <a:gd name="T4" fmla="*/ 212 w 423"/>
                <a:gd name="T5" fmla="*/ 424 h 424"/>
                <a:gd name="T6" fmla="*/ 423 w 423"/>
                <a:gd name="T7" fmla="*/ 212 h 424"/>
                <a:gd name="T8" fmla="*/ 212 w 423"/>
                <a:gd name="T9" fmla="*/ 0 h 424"/>
                <a:gd name="T10" fmla="*/ 212 w 423"/>
                <a:gd name="T11" fmla="*/ 386 h 424"/>
                <a:gd name="T12" fmla="*/ 38 w 423"/>
                <a:gd name="T13" fmla="*/ 212 h 424"/>
                <a:gd name="T14" fmla="*/ 212 w 423"/>
                <a:gd name="T15" fmla="*/ 38 h 424"/>
                <a:gd name="T16" fmla="*/ 386 w 423"/>
                <a:gd name="T17" fmla="*/ 212 h 424"/>
                <a:gd name="T18" fmla="*/ 212 w 423"/>
                <a:gd name="T19" fmla="*/ 386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3" h="424">
                  <a:moveTo>
                    <a:pt x="212" y="0"/>
                  </a:moveTo>
                  <a:cubicBezTo>
                    <a:pt x="95" y="0"/>
                    <a:pt x="0" y="95"/>
                    <a:pt x="0" y="212"/>
                  </a:cubicBezTo>
                  <a:cubicBezTo>
                    <a:pt x="0" y="329"/>
                    <a:pt x="95" y="424"/>
                    <a:pt x="212" y="424"/>
                  </a:cubicBezTo>
                  <a:cubicBezTo>
                    <a:pt x="329" y="424"/>
                    <a:pt x="423" y="329"/>
                    <a:pt x="423" y="212"/>
                  </a:cubicBezTo>
                  <a:cubicBezTo>
                    <a:pt x="423" y="95"/>
                    <a:pt x="329" y="0"/>
                    <a:pt x="212" y="0"/>
                  </a:cubicBezTo>
                  <a:close/>
                  <a:moveTo>
                    <a:pt x="212" y="386"/>
                  </a:moveTo>
                  <a:cubicBezTo>
                    <a:pt x="116" y="386"/>
                    <a:pt x="38" y="308"/>
                    <a:pt x="38" y="212"/>
                  </a:cubicBezTo>
                  <a:cubicBezTo>
                    <a:pt x="38" y="116"/>
                    <a:pt x="116" y="38"/>
                    <a:pt x="212" y="38"/>
                  </a:cubicBezTo>
                  <a:cubicBezTo>
                    <a:pt x="308" y="38"/>
                    <a:pt x="386" y="116"/>
                    <a:pt x="386" y="212"/>
                  </a:cubicBezTo>
                  <a:cubicBezTo>
                    <a:pt x="386" y="308"/>
                    <a:pt x="308" y="386"/>
                    <a:pt x="212" y="3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5024" tIns="32512" rIns="65024" bIns="32512" numCol="1" anchor="t" anchorCtr="0" compatLnSpc="1"/>
            <a:p>
              <a:endParaRPr lang="id-ID" sz="1280">
                <a:solidFill>
                  <a:prstClr val="black"/>
                </a:solidFill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2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2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2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2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2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2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2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2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2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2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2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2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500"/>
                            </p:stCondLst>
                            <p:childTnLst>
                              <p:par>
                                <p:cTn id="4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2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2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2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2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2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2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2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2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2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2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2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2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2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2000"/>
                            </p:stCondLst>
                            <p:childTnLst>
                              <p:par>
                                <p:cTn id="6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2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2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2500"/>
                            </p:stCondLst>
                            <p:childTnLst>
                              <p:par>
                                <p:cTn id="7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2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3000"/>
                            </p:stCondLst>
                            <p:childTnLst>
                              <p:par>
                                <p:cTn id="8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2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2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2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2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3500"/>
                            </p:stCondLst>
                            <p:childTnLst>
                              <p:par>
                                <p:cTn id="9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2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2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2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2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4000"/>
                            </p:stCondLst>
                            <p:childTnLst>
                              <p:par>
                                <p:cTn id="10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2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2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2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2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8" grpId="0" bldLvl="0" animBg="1"/>
      <p:bldP spid="68" grpId="0" bldLvl="0" animBg="1"/>
      <p:bldP spid="140" grpId="0" bldLvl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9" name="文本框 28"/>
          <p:cNvSpPr txBox="1"/>
          <p:nvPr/>
        </p:nvSpPr>
        <p:spPr>
          <a:xfrm>
            <a:off x="329565" y="120015"/>
            <a:ext cx="2516505" cy="4508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lnSpc>
                <a:spcPct val="130000"/>
              </a:lnSpc>
              <a:spcBef>
                <a:spcPts val="450"/>
              </a:spcBef>
              <a:spcAft>
                <a:spcPts val="450"/>
              </a:spcAft>
              <a:buClr>
                <a:srgbClr val="00B050"/>
              </a:buClr>
              <a:buSzPct val="80000"/>
              <a:defRPr/>
            </a:pPr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PC</a:t>
            </a:r>
            <a:r>
              <a:rPr lang="zh-CN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端端页面展示</a:t>
            </a:r>
            <a:endParaRPr lang="en-US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-312420" y="1176655"/>
            <a:ext cx="4839970" cy="3430270"/>
            <a:chOff x="-492" y="1853"/>
            <a:chExt cx="7622" cy="5402"/>
          </a:xfrm>
        </p:grpSpPr>
        <p:pic>
          <p:nvPicPr>
            <p:cNvPr id="11" name="图片 10" descr="88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-492" y="1853"/>
              <a:ext cx="7622" cy="5402"/>
            </a:xfrm>
            <a:prstGeom prst="rect">
              <a:avLst/>
            </a:prstGeom>
          </p:spPr>
        </p:pic>
        <p:pic>
          <p:nvPicPr>
            <p:cNvPr id="12" name="图片 11" descr="案例"/>
            <p:cNvPicPr>
              <a:picLocks noChangeAspect="1"/>
            </p:cNvPicPr>
            <p:nvPr/>
          </p:nvPicPr>
          <p:blipFill>
            <a:blip r:embed="rId2"/>
            <a:srcRect b="-61676"/>
            <a:stretch>
              <a:fillRect/>
            </a:stretch>
          </p:blipFill>
          <p:spPr>
            <a:xfrm>
              <a:off x="994" y="2728"/>
              <a:ext cx="4503" cy="4462"/>
            </a:xfrm>
            <a:prstGeom prst="rect">
              <a:avLst/>
            </a:prstGeom>
          </p:spPr>
        </p:pic>
      </p:grpSp>
      <p:sp>
        <p:nvSpPr>
          <p:cNvPr id="14" name="文本框 13"/>
          <p:cNvSpPr txBox="1"/>
          <p:nvPr/>
        </p:nvSpPr>
        <p:spPr>
          <a:xfrm>
            <a:off x="5024438" y="1614805"/>
            <a:ext cx="225171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b="1" dirty="0">
                <a:solidFill>
                  <a:schemeClr val="accent1">
                    <a:lumMod val="75000"/>
                  </a:schemeClr>
                </a:solidFill>
                <a:latin typeface="造字工房悦黑演示版常规体" pitchFamily="50" charset="-122"/>
                <a:ea typeface="造字工房悦黑演示版常规体" pitchFamily="50" charset="-122"/>
                <a:cs typeface="+mn-ea"/>
                <a:sym typeface="+mn-lt"/>
              </a:rPr>
              <a:t>大大小小设计师平台</a:t>
            </a:r>
            <a:endParaRPr lang="zh-CN" altLang="en-US" b="1" dirty="0">
              <a:solidFill>
                <a:schemeClr val="accent1">
                  <a:lumMod val="75000"/>
                </a:schemeClr>
              </a:solidFill>
              <a:latin typeface="造字工房悦黑演示版常规体" pitchFamily="50" charset="-122"/>
              <a:ea typeface="造字工房悦黑演示版常规体" pitchFamily="50" charset="-122"/>
              <a:cs typeface="+mn-ea"/>
              <a:sym typeface="+mn-lt"/>
            </a:endParaRPr>
          </a:p>
        </p:txBody>
      </p:sp>
      <p:sp>
        <p:nvSpPr>
          <p:cNvPr id="15" name="TextBox 7"/>
          <p:cNvSpPr txBox="1"/>
          <p:nvPr/>
        </p:nvSpPr>
        <p:spPr>
          <a:xfrm>
            <a:off x="4516120" y="2519680"/>
            <a:ext cx="3268345" cy="27559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p>
            <a:pPr algn="ctr" eaLnBrk="0" hangingPunct="0"/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查找设计师，可以看到知名设计师作品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TextBox 7"/>
          <p:cNvSpPr txBox="1"/>
          <p:nvPr/>
        </p:nvSpPr>
        <p:spPr>
          <a:xfrm>
            <a:off x="4180523" y="2953385"/>
            <a:ext cx="3939540" cy="27559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p>
            <a:pPr algn="ctr"/>
            <a:r>
              <a:rPr lang="zh-CN" altLang="en-US" sz="1200" b="1" dirty="0">
                <a:latin typeface="Arial" panose="020B0604020202020204" pitchFamily="34" charset="0"/>
              </a:rPr>
              <a:t>商城里面可以看到装修材料的价格定位</a:t>
            </a:r>
            <a:endParaRPr lang="zh-CN" altLang="en-US" sz="1200" b="1" dirty="0">
              <a:latin typeface="Arial" panose="020B0604020202020204" pitchFamily="34" charset="0"/>
            </a:endParaRPr>
          </a:p>
        </p:txBody>
      </p:sp>
      <p:sp>
        <p:nvSpPr>
          <p:cNvPr id="17" name="TextBox 7"/>
          <p:cNvSpPr txBox="1"/>
          <p:nvPr/>
        </p:nvSpPr>
        <p:spPr>
          <a:xfrm>
            <a:off x="4516120" y="2066290"/>
            <a:ext cx="3268345" cy="27559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p>
            <a:pPr algn="ctr" eaLnBrk="0" hangingPunct="0"/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可以很直观的看到适合自己房型的设计图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TextBox 13"/>
          <p:cNvSpPr txBox="1"/>
          <p:nvPr/>
        </p:nvSpPr>
        <p:spPr>
          <a:xfrm>
            <a:off x="3812540" y="3509010"/>
            <a:ext cx="1528445" cy="275590"/>
          </a:xfrm>
          <a:prstGeom prst="rect">
            <a:avLst/>
          </a:prstGeom>
          <a:solidFill>
            <a:schemeClr val="accent3">
              <a:lumMod val="75000"/>
            </a:schemeClr>
          </a:solidFill>
          <a:ln w="9525">
            <a:noFill/>
          </a:ln>
        </p:spPr>
        <p:txBody>
          <a:bodyPr>
            <a:spAutoFit/>
          </a:bodyPr>
          <a:p>
            <a:pPr algn="ctr"/>
            <a:r>
              <a:rPr lang="zh-CN" altLang="en-US" sz="1200" b="1" dirty="0">
                <a:solidFill>
                  <a:schemeClr val="bg1"/>
                </a:solidFill>
                <a:latin typeface="Calibri" panose="020F0502020204030204" pitchFamily="34" charset="0"/>
              </a:rPr>
              <a:t>促销团购</a:t>
            </a:r>
            <a:endParaRPr lang="zh-CN" altLang="en-US" sz="120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19" name="TextBox 26"/>
          <p:cNvSpPr txBox="1"/>
          <p:nvPr/>
        </p:nvSpPr>
        <p:spPr>
          <a:xfrm>
            <a:off x="3833495" y="3840480"/>
            <a:ext cx="1485900" cy="213995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square">
            <a:spAutoFit/>
          </a:bodyPr>
          <a:p>
            <a:r>
              <a:rPr lang="zh-CN" altLang="en-US" sz="800" dirty="0">
                <a:latin typeface="Calibri" panose="020F0502020204030204" pitchFamily="34" charset="0"/>
              </a:rPr>
              <a:t>装修材料的不定期活动</a:t>
            </a:r>
            <a:endParaRPr lang="zh-CN" altLang="en-US" sz="800" dirty="0">
              <a:latin typeface="Calibri" panose="020F0502020204030204" pitchFamily="34" charset="0"/>
            </a:endParaRPr>
          </a:p>
        </p:txBody>
      </p:sp>
      <p:sp>
        <p:nvSpPr>
          <p:cNvPr id="20" name="TextBox 27"/>
          <p:cNvSpPr txBox="1"/>
          <p:nvPr/>
        </p:nvSpPr>
        <p:spPr>
          <a:xfrm>
            <a:off x="5663565" y="3509010"/>
            <a:ext cx="1472565" cy="275590"/>
          </a:xfrm>
          <a:prstGeom prst="rect">
            <a:avLst/>
          </a:prstGeom>
          <a:solidFill>
            <a:schemeClr val="accent3">
              <a:lumMod val="75000"/>
            </a:schemeClr>
          </a:solidFill>
          <a:ln w="9525">
            <a:noFill/>
          </a:ln>
        </p:spPr>
        <p:txBody>
          <a:bodyPr>
            <a:spAutoFit/>
          </a:bodyPr>
          <a:p>
            <a:pPr algn="ctr"/>
            <a:r>
              <a:rPr lang="zh-CN" altLang="en-US" sz="1200" b="1" dirty="0">
                <a:solidFill>
                  <a:schemeClr val="bg1"/>
                </a:solidFill>
                <a:latin typeface="Calibri" panose="020F0502020204030204" pitchFamily="34" charset="0"/>
              </a:rPr>
              <a:t>集采活动智能测算</a:t>
            </a:r>
            <a:endParaRPr lang="zh-CN" altLang="en-US" sz="120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21" name="TextBox 28"/>
          <p:cNvSpPr txBox="1"/>
          <p:nvPr/>
        </p:nvSpPr>
        <p:spPr>
          <a:xfrm>
            <a:off x="5674360" y="3840480"/>
            <a:ext cx="1477010" cy="583565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square">
            <a:spAutoFit/>
          </a:bodyPr>
          <a:p>
            <a:r>
              <a:rPr lang="en-US" altLang="zh-CN" sz="800" dirty="0">
                <a:latin typeface="Calibri" panose="020F0502020204030204" pitchFamily="34" charset="0"/>
              </a:rPr>
              <a:t> </a:t>
            </a:r>
            <a:r>
              <a:rPr lang="zh-CN" altLang="en-US" sz="800" dirty="0">
                <a:latin typeface="Calibri" panose="020F0502020204030204" pitchFamily="34" charset="0"/>
              </a:rPr>
              <a:t>智能测算功能：客户给出瓷砖和地板面积，系统自动测算出大致的价位。供客户参考</a:t>
            </a:r>
            <a:endParaRPr lang="zh-CN" altLang="en-US" sz="800" dirty="0">
              <a:latin typeface="Calibri" panose="020F0502020204030204" pitchFamily="34" charset="0"/>
            </a:endParaRPr>
          </a:p>
        </p:txBody>
      </p:sp>
      <p:sp>
        <p:nvSpPr>
          <p:cNvPr id="22" name="TextBox 30"/>
          <p:cNvSpPr txBox="1"/>
          <p:nvPr/>
        </p:nvSpPr>
        <p:spPr>
          <a:xfrm>
            <a:off x="7461250" y="3840480"/>
            <a:ext cx="1471930" cy="583565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square">
            <a:spAutoFit/>
          </a:bodyPr>
          <a:p>
            <a:r>
              <a:rPr lang="zh-CN" altLang="en-US" sz="800" dirty="0">
                <a:latin typeface="Calibri" panose="020F0502020204030204" pitchFamily="34" charset="0"/>
              </a:rPr>
              <a:t>进度查询直接输入单号即可查询工程进度</a:t>
            </a:r>
            <a:r>
              <a:rPr lang="en-US" altLang="zh-CN" sz="800" dirty="0">
                <a:latin typeface="Calibri" panose="020F0502020204030204" pitchFamily="34" charset="0"/>
              </a:rPr>
              <a:t>.</a:t>
            </a:r>
            <a:endParaRPr lang="en-US" altLang="zh-CN" sz="800" dirty="0">
              <a:latin typeface="Calibri" panose="020F0502020204030204" pitchFamily="34" charset="0"/>
            </a:endParaRPr>
          </a:p>
          <a:p>
            <a:r>
              <a:rPr lang="zh-CN" altLang="en-US" sz="800" dirty="0">
                <a:latin typeface="Calibri" panose="020F0502020204030204" pitchFamily="34" charset="0"/>
              </a:rPr>
              <a:t>装修贴士给出装修技巧和须知。供客户参考</a:t>
            </a:r>
            <a:endParaRPr lang="zh-CN" altLang="en-US" sz="800" dirty="0">
              <a:latin typeface="Calibri" panose="020F0502020204030204" pitchFamily="34" charset="0"/>
            </a:endParaRPr>
          </a:p>
        </p:txBody>
      </p:sp>
      <p:sp>
        <p:nvSpPr>
          <p:cNvPr id="23" name="TextBox 27"/>
          <p:cNvSpPr txBox="1"/>
          <p:nvPr/>
        </p:nvSpPr>
        <p:spPr>
          <a:xfrm>
            <a:off x="7450455" y="3509010"/>
            <a:ext cx="1471930" cy="275590"/>
          </a:xfrm>
          <a:prstGeom prst="rect">
            <a:avLst/>
          </a:prstGeom>
          <a:solidFill>
            <a:schemeClr val="accent3">
              <a:lumMod val="75000"/>
            </a:schemeClr>
          </a:solidFill>
          <a:ln w="9525">
            <a:noFill/>
          </a:ln>
        </p:spPr>
        <p:txBody>
          <a:bodyPr>
            <a:spAutoFit/>
          </a:bodyPr>
          <a:p>
            <a:pPr algn="ctr"/>
            <a:r>
              <a:rPr lang="zh-CN" altLang="en-US" sz="1200" b="1" dirty="0">
                <a:solidFill>
                  <a:schemeClr val="bg1"/>
                </a:solidFill>
                <a:latin typeface="Calibri" panose="020F0502020204030204" pitchFamily="34" charset="0"/>
              </a:rPr>
              <a:t>进度查询装修贴士</a:t>
            </a:r>
            <a:endParaRPr lang="zh-CN" altLang="en-US" sz="120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pic>
        <p:nvPicPr>
          <p:cNvPr id="24" name="图片 23" descr="案例"/>
          <p:cNvPicPr>
            <a:picLocks noChangeAspect="1"/>
          </p:cNvPicPr>
          <p:nvPr/>
        </p:nvPicPr>
        <p:blipFill>
          <a:blip r:embed="rId2"/>
          <a:srcRect l="16874" t="37" r="17851" b="94785"/>
          <a:stretch>
            <a:fillRect/>
          </a:stretch>
        </p:blipFill>
        <p:spPr>
          <a:xfrm>
            <a:off x="565150" y="690880"/>
            <a:ext cx="8357235" cy="51752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9" name="文本框 28"/>
          <p:cNvSpPr txBox="1"/>
          <p:nvPr/>
        </p:nvSpPr>
        <p:spPr>
          <a:xfrm>
            <a:off x="329565" y="120015"/>
            <a:ext cx="2535555" cy="4508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lnSpc>
                <a:spcPct val="130000"/>
              </a:lnSpc>
              <a:spcBef>
                <a:spcPts val="450"/>
              </a:spcBef>
              <a:spcAft>
                <a:spcPts val="450"/>
              </a:spcAft>
              <a:buClr>
                <a:srgbClr val="00B050"/>
              </a:buClr>
              <a:buSzPct val="80000"/>
              <a:defRPr/>
            </a:pPr>
            <a:r>
              <a:rPr lang="zh-CN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手机端页面展示</a:t>
            </a:r>
            <a:endParaRPr lang="en-US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1071880" y="1010285"/>
            <a:ext cx="1709420" cy="3409315"/>
            <a:chOff x="1136" y="1198"/>
            <a:chExt cx="3004" cy="6114"/>
          </a:xfrm>
        </p:grpSpPr>
        <p:grpSp>
          <p:nvGrpSpPr>
            <p:cNvPr id="7" name="组合 6"/>
            <p:cNvGrpSpPr/>
            <p:nvPr/>
          </p:nvGrpSpPr>
          <p:grpSpPr>
            <a:xfrm>
              <a:off x="1136" y="1198"/>
              <a:ext cx="3005" cy="6114"/>
              <a:chOff x="10119" y="1050"/>
              <a:chExt cx="3120" cy="6180"/>
            </a:xfrm>
          </p:grpSpPr>
          <p:pic>
            <p:nvPicPr>
              <p:cNvPr id="4" name="图片 3" descr="6c5cc317a4651cbcb7a66cf94756e122"/>
              <p:cNvPicPr>
                <a:picLocks noChangeAspect="1"/>
              </p:cNvPicPr>
              <p:nvPr/>
            </p:nvPicPr>
            <p:blipFill>
              <a:blip r:embed="rId1"/>
              <a:srcRect l="55606"/>
              <a:stretch>
                <a:fillRect/>
              </a:stretch>
            </p:blipFill>
            <p:spPr>
              <a:xfrm>
                <a:off x="10119" y="1050"/>
                <a:ext cx="3120" cy="6181"/>
              </a:xfrm>
              <a:prstGeom prst="rect">
                <a:avLst/>
              </a:prstGeom>
            </p:spPr>
          </p:pic>
          <p:pic>
            <p:nvPicPr>
              <p:cNvPr id="6" name="图片 5" descr="4_首页"/>
              <p:cNvPicPr>
                <a:picLocks noChangeAspect="1"/>
              </p:cNvPicPr>
              <p:nvPr/>
            </p:nvPicPr>
            <p:blipFill>
              <a:blip r:embed="rId2"/>
              <a:srcRect b="42512"/>
              <a:stretch>
                <a:fillRect/>
              </a:stretch>
            </p:blipFill>
            <p:spPr>
              <a:xfrm>
                <a:off x="10435" y="1823"/>
                <a:ext cx="2650" cy="4634"/>
              </a:xfrm>
              <a:prstGeom prst="rect">
                <a:avLst/>
              </a:prstGeom>
            </p:spPr>
          </p:pic>
        </p:grpSp>
        <p:pic>
          <p:nvPicPr>
            <p:cNvPr id="2" name="图片 1" descr="4_首页"/>
            <p:cNvPicPr>
              <a:picLocks noChangeAspect="1"/>
            </p:cNvPicPr>
            <p:nvPr/>
          </p:nvPicPr>
          <p:blipFill>
            <a:blip r:embed="rId2"/>
            <a:srcRect t="95290"/>
            <a:stretch>
              <a:fillRect/>
            </a:stretch>
          </p:blipFill>
          <p:spPr>
            <a:xfrm>
              <a:off x="1440" y="6238"/>
              <a:ext cx="2498" cy="332"/>
            </a:xfrm>
            <a:prstGeom prst="rect">
              <a:avLst/>
            </a:prstGeom>
          </p:spPr>
        </p:pic>
      </p:grpSp>
      <p:sp>
        <p:nvSpPr>
          <p:cNvPr id="20" name="文本框 19"/>
          <p:cNvSpPr txBox="1"/>
          <p:nvPr/>
        </p:nvSpPr>
        <p:spPr>
          <a:xfrm>
            <a:off x="4522153" y="1399540"/>
            <a:ext cx="225171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b="1" dirty="0">
                <a:solidFill>
                  <a:schemeClr val="accent1">
                    <a:lumMod val="75000"/>
                  </a:schemeClr>
                </a:solidFill>
                <a:latin typeface="造字工房悦黑演示版常规体" pitchFamily="50" charset="-122"/>
                <a:ea typeface="造字工房悦黑演示版常规体" pitchFamily="50" charset="-122"/>
                <a:cs typeface="+mn-ea"/>
                <a:sym typeface="+mn-lt"/>
              </a:rPr>
              <a:t>大大小小设计师平台</a:t>
            </a:r>
            <a:endParaRPr lang="zh-CN" altLang="en-US" b="1" dirty="0">
              <a:solidFill>
                <a:schemeClr val="accent1">
                  <a:lumMod val="75000"/>
                </a:schemeClr>
              </a:solidFill>
              <a:latin typeface="造字工房悦黑演示版常规体" pitchFamily="50" charset="-122"/>
              <a:ea typeface="造字工房悦黑演示版常规体" pitchFamily="50" charset="-122"/>
              <a:cs typeface="+mn-ea"/>
              <a:sym typeface="+mn-lt"/>
            </a:endParaRPr>
          </a:p>
        </p:txBody>
      </p:sp>
      <p:sp>
        <p:nvSpPr>
          <p:cNvPr id="21" name="TextBox 7"/>
          <p:cNvSpPr txBox="1"/>
          <p:nvPr/>
        </p:nvSpPr>
        <p:spPr>
          <a:xfrm>
            <a:off x="4013835" y="2304415"/>
            <a:ext cx="3268345" cy="27559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p>
            <a:pPr algn="ctr" eaLnBrk="0" hangingPunct="0"/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查看自己感兴趣的话题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TextBox 7"/>
          <p:cNvSpPr txBox="1"/>
          <p:nvPr/>
        </p:nvSpPr>
        <p:spPr>
          <a:xfrm>
            <a:off x="3678238" y="2738120"/>
            <a:ext cx="3939540" cy="27559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p>
            <a:pPr algn="ctr"/>
            <a:r>
              <a:rPr lang="zh-CN" altLang="en-US" sz="1200" b="1" dirty="0">
                <a:latin typeface="Arial" panose="020B0604020202020204" pitchFamily="34" charset="0"/>
              </a:rPr>
              <a:t>查找知名设计师的图片</a:t>
            </a:r>
            <a:endParaRPr lang="zh-CN" altLang="en-US" sz="1200" b="1" dirty="0">
              <a:latin typeface="Arial" panose="020B0604020202020204" pitchFamily="34" charset="0"/>
            </a:endParaRPr>
          </a:p>
        </p:txBody>
      </p:sp>
      <p:sp>
        <p:nvSpPr>
          <p:cNvPr id="23" name="TextBox 7"/>
          <p:cNvSpPr txBox="1"/>
          <p:nvPr/>
        </p:nvSpPr>
        <p:spPr>
          <a:xfrm>
            <a:off x="4013835" y="1851025"/>
            <a:ext cx="3268345" cy="27559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p>
            <a:pPr algn="ctr" eaLnBrk="0" hangingPunct="0"/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查找适合自己房型的案例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TextBox 13"/>
          <p:cNvSpPr txBox="1"/>
          <p:nvPr/>
        </p:nvSpPr>
        <p:spPr>
          <a:xfrm>
            <a:off x="3310255" y="3293745"/>
            <a:ext cx="1528445" cy="275590"/>
          </a:xfrm>
          <a:prstGeom prst="rect">
            <a:avLst/>
          </a:prstGeom>
          <a:solidFill>
            <a:schemeClr val="accent3">
              <a:lumMod val="75000"/>
            </a:schemeClr>
          </a:solidFill>
          <a:ln w="9525">
            <a:noFill/>
          </a:ln>
        </p:spPr>
        <p:txBody>
          <a:bodyPr>
            <a:spAutoFit/>
          </a:bodyPr>
          <a:p>
            <a:pPr algn="ctr"/>
            <a:r>
              <a:rPr lang="zh-CN" altLang="en-US" sz="1200" b="1" dirty="0">
                <a:solidFill>
                  <a:schemeClr val="bg1"/>
                </a:solidFill>
                <a:latin typeface="Calibri" panose="020F0502020204030204" pitchFamily="34" charset="0"/>
              </a:rPr>
              <a:t>优秀装修图</a:t>
            </a:r>
            <a:endParaRPr lang="zh-CN" altLang="en-US" sz="120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25" name="TextBox 26"/>
          <p:cNvSpPr txBox="1"/>
          <p:nvPr/>
        </p:nvSpPr>
        <p:spPr>
          <a:xfrm>
            <a:off x="3331210" y="3625215"/>
            <a:ext cx="1485900" cy="460375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square">
            <a:spAutoFit/>
          </a:bodyPr>
          <a:p>
            <a:r>
              <a:rPr lang="zh-CN" altLang="en-US" sz="800" dirty="0">
                <a:latin typeface="Calibri" panose="020F0502020204030204" pitchFamily="34" charset="0"/>
              </a:rPr>
              <a:t>可以看到来自各个设计师的装修图，总有一个设计师是你的风格</a:t>
            </a:r>
            <a:endParaRPr lang="zh-CN" altLang="en-US" sz="800" dirty="0">
              <a:latin typeface="Calibri" panose="020F0502020204030204" pitchFamily="34" charset="0"/>
            </a:endParaRPr>
          </a:p>
        </p:txBody>
      </p:sp>
      <p:sp>
        <p:nvSpPr>
          <p:cNvPr id="26" name="TextBox 27"/>
          <p:cNvSpPr txBox="1"/>
          <p:nvPr/>
        </p:nvSpPr>
        <p:spPr>
          <a:xfrm>
            <a:off x="5161280" y="3293745"/>
            <a:ext cx="1472565" cy="275590"/>
          </a:xfrm>
          <a:prstGeom prst="rect">
            <a:avLst/>
          </a:prstGeom>
          <a:solidFill>
            <a:schemeClr val="accent3">
              <a:lumMod val="75000"/>
            </a:schemeClr>
          </a:solidFill>
          <a:ln w="9525">
            <a:noFill/>
          </a:ln>
        </p:spPr>
        <p:txBody>
          <a:bodyPr>
            <a:spAutoFit/>
          </a:bodyPr>
          <a:p>
            <a:pPr algn="ctr"/>
            <a:r>
              <a:rPr lang="zh-CN" altLang="en-US" sz="1200" b="1" dirty="0">
                <a:solidFill>
                  <a:schemeClr val="bg1"/>
                </a:solidFill>
                <a:latin typeface="Calibri" panose="020F0502020204030204" pitchFamily="34" charset="0"/>
              </a:rPr>
              <a:t>集采活动智能测算</a:t>
            </a:r>
            <a:endParaRPr lang="zh-CN" altLang="en-US" sz="120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27" name="TextBox 28"/>
          <p:cNvSpPr txBox="1"/>
          <p:nvPr/>
        </p:nvSpPr>
        <p:spPr>
          <a:xfrm>
            <a:off x="5172075" y="3625215"/>
            <a:ext cx="1477010" cy="583565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square">
            <a:spAutoFit/>
          </a:bodyPr>
          <a:p>
            <a:r>
              <a:rPr lang="en-US" altLang="zh-CN" sz="800" dirty="0">
                <a:latin typeface="Calibri" panose="020F0502020204030204" pitchFamily="34" charset="0"/>
              </a:rPr>
              <a:t> </a:t>
            </a:r>
            <a:r>
              <a:rPr lang="zh-CN" altLang="en-US" sz="800" dirty="0">
                <a:latin typeface="Calibri" panose="020F0502020204030204" pitchFamily="34" charset="0"/>
              </a:rPr>
              <a:t>智能测算功能：客户给出瓷砖和地板面积，系统自动测算出大致的价位。供客户参考</a:t>
            </a:r>
            <a:endParaRPr lang="zh-CN" altLang="en-US" sz="800" dirty="0">
              <a:latin typeface="Calibri" panose="020F0502020204030204" pitchFamily="34" charset="0"/>
            </a:endParaRPr>
          </a:p>
        </p:txBody>
      </p:sp>
      <p:sp>
        <p:nvSpPr>
          <p:cNvPr id="28" name="TextBox 30"/>
          <p:cNvSpPr txBox="1"/>
          <p:nvPr/>
        </p:nvSpPr>
        <p:spPr>
          <a:xfrm>
            <a:off x="6958965" y="3625215"/>
            <a:ext cx="1471930" cy="583565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square">
            <a:spAutoFit/>
          </a:bodyPr>
          <a:p>
            <a:r>
              <a:rPr lang="zh-CN" altLang="en-US" sz="800" dirty="0">
                <a:latin typeface="Calibri" panose="020F0502020204030204" pitchFamily="34" charset="0"/>
              </a:rPr>
              <a:t>进度查询直接输入单号即可查询工程进度</a:t>
            </a:r>
            <a:r>
              <a:rPr lang="en-US" altLang="zh-CN" sz="800" dirty="0">
                <a:latin typeface="Calibri" panose="020F0502020204030204" pitchFamily="34" charset="0"/>
              </a:rPr>
              <a:t>.</a:t>
            </a:r>
            <a:endParaRPr lang="en-US" altLang="zh-CN" sz="800" dirty="0">
              <a:latin typeface="Calibri" panose="020F0502020204030204" pitchFamily="34" charset="0"/>
            </a:endParaRPr>
          </a:p>
          <a:p>
            <a:r>
              <a:rPr lang="zh-CN" altLang="en-US" sz="800" dirty="0">
                <a:latin typeface="Calibri" panose="020F0502020204030204" pitchFamily="34" charset="0"/>
              </a:rPr>
              <a:t>装修贴士给出装修技巧和须知。供客户参考</a:t>
            </a:r>
            <a:endParaRPr lang="zh-CN" altLang="en-US" sz="800" dirty="0">
              <a:latin typeface="Calibri" panose="020F0502020204030204" pitchFamily="34" charset="0"/>
            </a:endParaRPr>
          </a:p>
        </p:txBody>
      </p:sp>
      <p:sp>
        <p:nvSpPr>
          <p:cNvPr id="30" name="TextBox 27"/>
          <p:cNvSpPr txBox="1"/>
          <p:nvPr/>
        </p:nvSpPr>
        <p:spPr>
          <a:xfrm>
            <a:off x="6948170" y="3293745"/>
            <a:ext cx="1471930" cy="275590"/>
          </a:xfrm>
          <a:prstGeom prst="rect">
            <a:avLst/>
          </a:prstGeom>
          <a:solidFill>
            <a:schemeClr val="accent3">
              <a:lumMod val="75000"/>
            </a:schemeClr>
          </a:solidFill>
          <a:ln w="9525">
            <a:noFill/>
          </a:ln>
        </p:spPr>
        <p:txBody>
          <a:bodyPr>
            <a:spAutoFit/>
          </a:bodyPr>
          <a:p>
            <a:pPr algn="ctr"/>
            <a:r>
              <a:rPr lang="zh-CN" altLang="en-US" sz="1200" b="1" dirty="0">
                <a:solidFill>
                  <a:schemeClr val="bg1"/>
                </a:solidFill>
                <a:latin typeface="Calibri" panose="020F0502020204030204" pitchFamily="34" charset="0"/>
              </a:rPr>
              <a:t>进度查询装修贴士</a:t>
            </a:r>
            <a:endParaRPr lang="zh-CN" altLang="en-US" sz="120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/>
</p:sld>
</file>

<file path=ppt/tags/tag1.xml><?xml version="1.0" encoding="utf-8"?>
<p:tagLst xmlns:p="http://schemas.openxmlformats.org/presentationml/2006/main">
  <p:tag name="MH" val="20150429225421"/>
  <p:tag name="MH_LIBRARY" val="CONTENTS"/>
  <p:tag name="MH_TYPE" val="NUMBER"/>
  <p:tag name="ID" val="547142"/>
  <p:tag name="MH_ORDER" val="1"/>
</p:tagLst>
</file>

<file path=ppt/tags/tag2.xml><?xml version="1.0" encoding="utf-8"?>
<p:tagLst xmlns:p="http://schemas.openxmlformats.org/presentationml/2006/main">
  <p:tag name="MH" val="20150429225421"/>
  <p:tag name="MH_LIBRARY" val="CONTENTS"/>
  <p:tag name="MH_TYPE" val="ENTRY"/>
  <p:tag name="ID" val="547142"/>
  <p:tag name="MH_ORDER" val="1"/>
</p:tagLst>
</file>

<file path=ppt/tags/tag3.xml><?xml version="1.0" encoding="utf-8"?>
<p:tagLst xmlns:p="http://schemas.openxmlformats.org/presentationml/2006/main">
  <p:tag name="MH" val="20150429225421"/>
  <p:tag name="MH_LIBRARY" val="CONTENTS"/>
  <p:tag name="MH_TYPE" val="ENTRY"/>
  <p:tag name="ID" val="547142"/>
  <p:tag name="MH_ORDER" val="2"/>
</p:tagLst>
</file>

<file path=ppt/tags/tag4.xml><?xml version="1.0" encoding="utf-8"?>
<p:tagLst xmlns:p="http://schemas.openxmlformats.org/presentationml/2006/main">
  <p:tag name="MH" val="20150429225421"/>
  <p:tag name="MH_LIBRARY" val="CONTENTS"/>
  <p:tag name="MH_TYPE" val="NUMBER"/>
  <p:tag name="ID" val="547142"/>
  <p:tag name="MH_ORDER" val="2"/>
</p:tagLst>
</file>

<file path=ppt/tags/tag5.xml><?xml version="1.0" encoding="utf-8"?>
<p:tagLst xmlns:p="http://schemas.openxmlformats.org/presentationml/2006/main">
  <p:tag name="MH" val="20150429225421"/>
  <p:tag name="MH_LIBRARY" val="CONTENTS"/>
  <p:tag name="MH_TYPE" val="NUMBER"/>
  <p:tag name="ID" val="547142"/>
  <p:tag name="MH_ORDER" val="1"/>
</p:tagLst>
</file>

<file path=ppt/tags/tag6.xml><?xml version="1.0" encoding="utf-8"?>
<p:tagLst xmlns:p="http://schemas.openxmlformats.org/presentationml/2006/main">
  <p:tag name="MH" val="20150429225421"/>
  <p:tag name="MH_LIBRARY" val="CONTENTS"/>
  <p:tag name="MH_TYPE" val="ENTRY"/>
  <p:tag name="ID" val="547142"/>
  <p:tag name="MH_ORDER" val="1"/>
</p:tagLst>
</file>

<file path=ppt/tags/tag7.xml><?xml version="1.0" encoding="utf-8"?>
<p:tagLst xmlns:p="http://schemas.openxmlformats.org/presentationml/2006/main">
  <p:tag name="MH" val="20150429225421"/>
  <p:tag name="MH_LIBRARY" val="CONTENTS"/>
  <p:tag name="MH_TYPE" val="ENTRY"/>
  <p:tag name="ID" val="547142"/>
  <p:tag name="MH_ORDER" val="2"/>
</p:tagLst>
</file>

<file path=ppt/tags/tag8.xml><?xml version="1.0" encoding="utf-8"?>
<p:tagLst xmlns:p="http://schemas.openxmlformats.org/presentationml/2006/main">
  <p:tag name="MH" val="20150429225421"/>
  <p:tag name="MH_LIBRARY" val="CONTENTS"/>
  <p:tag name="MH_TYPE" val="NUMBER"/>
  <p:tag name="ID" val="547142"/>
  <p:tag name="MH_ORDER" val="2"/>
</p:tagLst>
</file>

<file path=ppt/tags/tag9.xml><?xml version="1.0" encoding="utf-8"?>
<p:tagLst xmlns:p="http://schemas.openxmlformats.org/presentationml/2006/main">
  <p:tag name="MH" val="20150429225421"/>
  <p:tag name="MH_LIBRARY" val="CONTENTS"/>
  <p:tag name="MH_TYPE" val="ENTRY"/>
  <p:tag name="ID" val="547142"/>
  <p:tag name="MH_ORDER" val="1"/>
</p:tagLst>
</file>

<file path=ppt/theme/theme1.xml><?xml version="1.0" encoding="utf-8"?>
<a:theme xmlns:a="http://schemas.openxmlformats.org/drawingml/2006/main" name="Office 主题​​">
  <a:themeElements>
    <a:clrScheme name="自定义 333">
      <a:dk1>
        <a:srgbClr val="3D3F41"/>
      </a:dk1>
      <a:lt1>
        <a:srgbClr val="FFFFFF"/>
      </a:lt1>
      <a:dk2>
        <a:srgbClr val="3D3F41"/>
      </a:dk2>
      <a:lt2>
        <a:srgbClr val="FFFFFF"/>
      </a:lt2>
      <a:accent1>
        <a:srgbClr val="4F6B6F"/>
      </a:accent1>
      <a:accent2>
        <a:srgbClr val="2D2F30"/>
      </a:accent2>
      <a:accent3>
        <a:srgbClr val="4F6B6F"/>
      </a:accent3>
      <a:accent4>
        <a:srgbClr val="2D2F30"/>
      </a:accent4>
      <a:accent5>
        <a:srgbClr val="4F6B6F"/>
      </a:accent5>
      <a:accent6>
        <a:srgbClr val="3D3F41"/>
      </a:accent6>
      <a:hlink>
        <a:srgbClr val="00B0F0"/>
      </a:hlink>
      <a:folHlink>
        <a:srgbClr val="AFB2B4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1885</Words>
  <Application>WPS 演示</Application>
  <PresentationFormat>全屏显示(16:9)</PresentationFormat>
  <Paragraphs>281</Paragraphs>
  <Slides>13</Slides>
  <Notes>25</Notes>
  <HiddenSlides>0</HiddenSlides>
  <MMClips>1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31" baseType="lpstr">
      <vt:lpstr>Arial</vt:lpstr>
      <vt:lpstr>宋体</vt:lpstr>
      <vt:lpstr>Wingdings</vt:lpstr>
      <vt:lpstr>微软雅黑</vt:lpstr>
      <vt:lpstr>Open Sans</vt:lpstr>
      <vt:lpstr>冬青黑体简体中文 W3</vt:lpstr>
      <vt:lpstr>造字工房悦黑演示版常规体</vt:lpstr>
      <vt:lpstr>Agency FB</vt:lpstr>
      <vt:lpstr>Times New Roman</vt:lpstr>
      <vt:lpstr>方正姚体</vt:lpstr>
      <vt:lpstr>Calibri</vt:lpstr>
      <vt:lpstr>Simply City Light</vt:lpstr>
      <vt:lpstr>SimSun-ExtB</vt:lpstr>
      <vt:lpstr>Helvetica</vt:lpstr>
      <vt:lpstr>黑体</vt:lpstr>
      <vt:lpstr>Arial Unicode MS</vt:lpstr>
      <vt:lpstr>Yu Gothic UI Light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CHINA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042</dc:title>
  <dc:creator>USER</dc:creator>
  <cp:lastModifiedBy>Ritanacoco</cp:lastModifiedBy>
  <cp:revision>507</cp:revision>
  <dcterms:created xsi:type="dcterms:W3CDTF">2014-11-09T01:07:00Z</dcterms:created>
  <dcterms:modified xsi:type="dcterms:W3CDTF">2018-08-14T06:43:13Z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2052-10.1.0.7469</vt:lpwstr>
  </property>
</Properties>
</file>